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68"/>
  </p:notesMasterIdLst>
  <p:sldIdLst>
    <p:sldId id="340" r:id="rId2"/>
    <p:sldId id="256" r:id="rId3"/>
    <p:sldId id="259" r:id="rId4"/>
    <p:sldId id="261" r:id="rId5"/>
    <p:sldId id="262" r:id="rId6"/>
    <p:sldId id="312" r:id="rId7"/>
    <p:sldId id="366" r:id="rId8"/>
    <p:sldId id="311" r:id="rId9"/>
    <p:sldId id="263" r:id="rId10"/>
    <p:sldId id="367" r:id="rId11"/>
    <p:sldId id="316" r:id="rId12"/>
    <p:sldId id="317" r:id="rId13"/>
    <p:sldId id="319" r:id="rId14"/>
    <p:sldId id="320" r:id="rId15"/>
    <p:sldId id="280" r:id="rId16"/>
    <p:sldId id="281" r:id="rId17"/>
    <p:sldId id="321" r:id="rId18"/>
    <p:sldId id="368" r:id="rId19"/>
    <p:sldId id="323" r:id="rId20"/>
    <p:sldId id="329" r:id="rId21"/>
    <p:sldId id="369" r:id="rId22"/>
    <p:sldId id="270" r:id="rId23"/>
    <p:sldId id="330" r:id="rId24"/>
    <p:sldId id="333" r:id="rId25"/>
    <p:sldId id="331" r:id="rId26"/>
    <p:sldId id="332" r:id="rId27"/>
    <p:sldId id="370" r:id="rId28"/>
    <p:sldId id="335" r:id="rId29"/>
    <p:sldId id="324" r:id="rId30"/>
    <p:sldId id="283" r:id="rId31"/>
    <p:sldId id="327" r:id="rId32"/>
    <p:sldId id="328" r:id="rId33"/>
    <p:sldId id="365" r:id="rId34"/>
    <p:sldId id="371" r:id="rId35"/>
    <p:sldId id="372" r:id="rId36"/>
    <p:sldId id="373" r:id="rId37"/>
    <p:sldId id="374" r:id="rId38"/>
    <p:sldId id="342" r:id="rId39"/>
    <p:sldId id="343" r:id="rId40"/>
    <p:sldId id="310" r:id="rId41"/>
    <p:sldId id="341" r:id="rId42"/>
    <p:sldId id="273" r:id="rId43"/>
    <p:sldId id="350" r:id="rId44"/>
    <p:sldId id="351" r:id="rId45"/>
    <p:sldId id="322" r:id="rId46"/>
    <p:sldId id="344" r:id="rId47"/>
    <p:sldId id="345" r:id="rId48"/>
    <p:sldId id="346" r:id="rId49"/>
    <p:sldId id="347" r:id="rId50"/>
    <p:sldId id="348" r:id="rId51"/>
    <p:sldId id="336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37" r:id="rId66"/>
    <p:sldId id="277" r:id="rId67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69"/>
    </p:embeddedFont>
    <p:embeddedFont>
      <p:font typeface="Raleway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5D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366917-DB70-4300-90F2-85A2B339D764}">
  <a:tblStyle styleId="{C6366917-DB70-4300-90F2-85A2B339D7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52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74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70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eba84788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eba84788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04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346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598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8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9653453a3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9653453a3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302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66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ceba84788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ceba84788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051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80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328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176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759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59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102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3548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094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40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230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536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8ceba84788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8ceba84788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523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37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8ceba84788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8ceba84788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8ceba84788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8ceba84788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9653453a32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9653453a32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9863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9781e0957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9781e0957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102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67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653453a32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653453a32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ceba84788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ceba84788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ceba84788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ceba84788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681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" name="Google Shape;2763;g8ceba84788_0_2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" name="Google Shape;2764;g8ceba84788_0_2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8ceba84788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8ceba84788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02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c835154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c835154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8ceba84788_0_1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8ceba84788_0_1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27"/>
          <p:cNvSpPr txBox="1">
            <a:spLocks noGrp="1"/>
          </p:cNvSpPr>
          <p:nvPr>
            <p:ph type="subTitle" idx="1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2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3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5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6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subTitle" idx="7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8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 2">
  <p:cSld name="CUSTOM_2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rot="-277656" flipH="1">
            <a:off x="-6329208" y="-4642393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7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37"/>
          <p:cNvSpPr txBox="1">
            <a:spLocks noGrp="1"/>
          </p:cNvSpPr>
          <p:nvPr>
            <p:ph type="subTitle" idx="1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itle">
  <p:cSld name="Left 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92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9892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568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839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right text">
  <p:cSld name="Title and right text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avLst/>
            <a:gdLst/>
            <a:ahLst/>
            <a:cxn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1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55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2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3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4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4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1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rot="-2808582" flipH="1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2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3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4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5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6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2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3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4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5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6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7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8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subTitle" idx="9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3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4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5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16" hasCustomPrompt="1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17" hasCustomPrompt="1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18" hasCustomPrompt="1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9" hasCustomPrompt="1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0" hasCustomPrompt="1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1" hasCustomPrompt="1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bg>
      <p:bgPr>
        <a:solidFill>
          <a:schemeClr val="accent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gdLst/>
              <a:ahLst/>
              <a:cxn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61" r:id="rId6"/>
    <p:sldLayoutId id="2147483663" r:id="rId7"/>
    <p:sldLayoutId id="2147483664" r:id="rId8"/>
    <p:sldLayoutId id="2147483670" r:id="rId9"/>
    <p:sldLayoutId id="2147483673" r:id="rId10"/>
    <p:sldLayoutId id="2147483683" r:id="rId11"/>
    <p:sldLayoutId id="2147483684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staff.emu.edu.tr/duygucelik/e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shubati99/BeamEy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F5484-3590-53C8-DCA7-A3ADF391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3546" y="267038"/>
            <a:ext cx="8947164" cy="4783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07079-9073-8A1C-322B-E2532FF5D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513" y="4783756"/>
            <a:ext cx="7541328" cy="14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p60"/>
          <p:cNvGrpSpPr/>
          <p:nvPr/>
        </p:nvGrpSpPr>
        <p:grpSpPr>
          <a:xfrm flipH="1">
            <a:off x="7927951" y="3810849"/>
            <a:ext cx="1019450" cy="1379152"/>
            <a:chOff x="3231057" y="5846468"/>
            <a:chExt cx="1701919" cy="2302424"/>
          </a:xfrm>
        </p:grpSpPr>
        <p:sp>
          <p:nvSpPr>
            <p:cNvPr id="1858" name="Google Shape;1858;p60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60"/>
          <p:cNvGrpSpPr/>
          <p:nvPr/>
        </p:nvGrpSpPr>
        <p:grpSpPr>
          <a:xfrm>
            <a:off x="311688" y="4278168"/>
            <a:ext cx="668104" cy="895218"/>
            <a:chOff x="122038" y="7256930"/>
            <a:chExt cx="668104" cy="895218"/>
          </a:xfrm>
        </p:grpSpPr>
        <p:sp>
          <p:nvSpPr>
            <p:cNvPr id="1871" name="Google Shape;1871;p60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223;p51">
            <a:extLst>
              <a:ext uri="{FF2B5EF4-FFF2-40B4-BE49-F238E27FC236}">
                <a16:creationId xmlns:a16="http://schemas.microsoft.com/office/drawing/2014/main" id="{40EC4506-97E2-2557-7CD8-F65B37F8E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9914" y="879865"/>
            <a:ext cx="8520600" cy="232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Map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DD938-474F-6707-652E-7E50889F0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6" y="2113045"/>
            <a:ext cx="8884068" cy="98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0F5C3-DCA8-BF9F-52D6-F55B968AE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0" y="133775"/>
            <a:ext cx="8668159" cy="4875949"/>
          </a:xfrm>
          <a:prstGeom prst="rect">
            <a:avLst/>
          </a:prstGeom>
        </p:spPr>
      </p:pic>
      <p:grpSp>
        <p:nvGrpSpPr>
          <p:cNvPr id="3" name="Google Shape;1857;p60">
            <a:extLst>
              <a:ext uri="{FF2B5EF4-FFF2-40B4-BE49-F238E27FC236}">
                <a16:creationId xmlns:a16="http://schemas.microsoft.com/office/drawing/2014/main" id="{5BE77BCB-6DC4-B502-87CE-69E20B586780}"/>
              </a:ext>
            </a:extLst>
          </p:cNvPr>
          <p:cNvGrpSpPr/>
          <p:nvPr/>
        </p:nvGrpSpPr>
        <p:grpSpPr>
          <a:xfrm flipH="1">
            <a:off x="581754" y="3630572"/>
            <a:ext cx="1019450" cy="1379152"/>
            <a:chOff x="3231057" y="5846468"/>
            <a:chExt cx="1701919" cy="2302424"/>
          </a:xfrm>
        </p:grpSpPr>
        <p:sp>
          <p:nvSpPr>
            <p:cNvPr id="4" name="Google Shape;1858;p60">
              <a:extLst>
                <a:ext uri="{FF2B5EF4-FFF2-40B4-BE49-F238E27FC236}">
                  <a16:creationId xmlns:a16="http://schemas.microsoft.com/office/drawing/2014/main" id="{A860B156-368E-C991-FBD0-BA74CC7F9485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59;p60">
              <a:extLst>
                <a:ext uri="{FF2B5EF4-FFF2-40B4-BE49-F238E27FC236}">
                  <a16:creationId xmlns:a16="http://schemas.microsoft.com/office/drawing/2014/main" id="{B83D34C5-45FB-B140-28BA-53B0CE9AD412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0;p60">
              <a:extLst>
                <a:ext uri="{FF2B5EF4-FFF2-40B4-BE49-F238E27FC236}">
                  <a16:creationId xmlns:a16="http://schemas.microsoft.com/office/drawing/2014/main" id="{7743547A-A683-A244-7526-2D1E6CF4B94E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1;p60">
              <a:extLst>
                <a:ext uri="{FF2B5EF4-FFF2-40B4-BE49-F238E27FC236}">
                  <a16:creationId xmlns:a16="http://schemas.microsoft.com/office/drawing/2014/main" id="{F1E5B892-E85D-9C10-0ABF-B1A6BC220D0D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2;p60">
              <a:extLst>
                <a:ext uri="{FF2B5EF4-FFF2-40B4-BE49-F238E27FC236}">
                  <a16:creationId xmlns:a16="http://schemas.microsoft.com/office/drawing/2014/main" id="{80DA33D6-3E82-D4D9-9885-23D379185866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3;p60">
              <a:extLst>
                <a:ext uri="{FF2B5EF4-FFF2-40B4-BE49-F238E27FC236}">
                  <a16:creationId xmlns:a16="http://schemas.microsoft.com/office/drawing/2014/main" id="{603CB561-26B1-0C81-770C-2D23D3524458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4;p60">
              <a:extLst>
                <a:ext uri="{FF2B5EF4-FFF2-40B4-BE49-F238E27FC236}">
                  <a16:creationId xmlns:a16="http://schemas.microsoft.com/office/drawing/2014/main" id="{D3ED9AB7-4C68-211A-AE78-DA976BC7CC60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5;p60">
              <a:extLst>
                <a:ext uri="{FF2B5EF4-FFF2-40B4-BE49-F238E27FC236}">
                  <a16:creationId xmlns:a16="http://schemas.microsoft.com/office/drawing/2014/main" id="{597A52AA-EC4A-DD6D-4E7C-89FF66D378E1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6;p60">
              <a:extLst>
                <a:ext uri="{FF2B5EF4-FFF2-40B4-BE49-F238E27FC236}">
                  <a16:creationId xmlns:a16="http://schemas.microsoft.com/office/drawing/2014/main" id="{1DCAD4AC-A25A-6126-8B71-51FBFB936BF0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7;p60">
              <a:extLst>
                <a:ext uri="{FF2B5EF4-FFF2-40B4-BE49-F238E27FC236}">
                  <a16:creationId xmlns:a16="http://schemas.microsoft.com/office/drawing/2014/main" id="{FC371143-D77C-178B-F23F-77FB5413B93E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8;p60">
              <a:extLst>
                <a:ext uri="{FF2B5EF4-FFF2-40B4-BE49-F238E27FC236}">
                  <a16:creationId xmlns:a16="http://schemas.microsoft.com/office/drawing/2014/main" id="{97907E99-858C-0C5E-D295-BE28359ABE89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69;p60">
              <a:extLst>
                <a:ext uri="{FF2B5EF4-FFF2-40B4-BE49-F238E27FC236}">
                  <a16:creationId xmlns:a16="http://schemas.microsoft.com/office/drawing/2014/main" id="{2240DF23-FFFA-72D6-6A0A-5AFB98F1441F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0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1"/>
          <p:cNvSpPr txBox="1">
            <a:spLocks noGrp="1"/>
          </p:cNvSpPr>
          <p:nvPr>
            <p:ph type="title"/>
          </p:nvPr>
        </p:nvSpPr>
        <p:spPr>
          <a:xfrm>
            <a:off x="1227114" y="0"/>
            <a:ext cx="8520600" cy="232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QFD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C3D4E-1EA7-22C6-4CF1-396CE6C8E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" t="1817"/>
          <a:stretch/>
        </p:blipFill>
        <p:spPr bwMode="auto">
          <a:xfrm>
            <a:off x="218164" y="609700"/>
            <a:ext cx="8707671" cy="4113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oogle Shape;1188;p50">
            <a:extLst>
              <a:ext uri="{FF2B5EF4-FFF2-40B4-BE49-F238E27FC236}">
                <a16:creationId xmlns:a16="http://schemas.microsoft.com/office/drawing/2014/main" id="{4BD91008-FC50-182E-31A6-5043FB90D4EF}"/>
              </a:ext>
            </a:extLst>
          </p:cNvPr>
          <p:cNvGrpSpPr/>
          <p:nvPr/>
        </p:nvGrpSpPr>
        <p:grpSpPr>
          <a:xfrm flipV="1">
            <a:off x="2386739" y="-665291"/>
            <a:ext cx="1208868" cy="2171588"/>
            <a:chOff x="731955" y="2811840"/>
            <a:chExt cx="564367" cy="1313910"/>
          </a:xfrm>
        </p:grpSpPr>
        <p:sp>
          <p:nvSpPr>
            <p:cNvPr id="4" name="Google Shape;1189;p50">
              <a:extLst>
                <a:ext uri="{FF2B5EF4-FFF2-40B4-BE49-F238E27FC236}">
                  <a16:creationId xmlns:a16="http://schemas.microsoft.com/office/drawing/2014/main" id="{E0EB1261-E011-2F29-2464-2EFAFCA5F7E9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90;p50">
              <a:extLst>
                <a:ext uri="{FF2B5EF4-FFF2-40B4-BE49-F238E27FC236}">
                  <a16:creationId xmlns:a16="http://schemas.microsoft.com/office/drawing/2014/main" id="{1C5E8B20-A187-9A66-8182-FF5FC6D06472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91;p50">
              <a:extLst>
                <a:ext uri="{FF2B5EF4-FFF2-40B4-BE49-F238E27FC236}">
                  <a16:creationId xmlns:a16="http://schemas.microsoft.com/office/drawing/2014/main" id="{5A3011F2-3C81-76A8-E366-374119D23561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92;p50">
              <a:extLst>
                <a:ext uri="{FF2B5EF4-FFF2-40B4-BE49-F238E27FC236}">
                  <a16:creationId xmlns:a16="http://schemas.microsoft.com/office/drawing/2014/main" id="{88523FE9-BC68-268E-E14E-08469FA7DEE4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3;p50">
              <a:extLst>
                <a:ext uri="{FF2B5EF4-FFF2-40B4-BE49-F238E27FC236}">
                  <a16:creationId xmlns:a16="http://schemas.microsoft.com/office/drawing/2014/main" id="{657248F7-9DD5-D2FE-364C-096C0E6E9C2D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94;p50">
              <a:extLst>
                <a:ext uri="{FF2B5EF4-FFF2-40B4-BE49-F238E27FC236}">
                  <a16:creationId xmlns:a16="http://schemas.microsoft.com/office/drawing/2014/main" id="{E69B111E-D550-B52D-DAC9-FA9F37829355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95;p50">
              <a:extLst>
                <a:ext uri="{FF2B5EF4-FFF2-40B4-BE49-F238E27FC236}">
                  <a16:creationId xmlns:a16="http://schemas.microsoft.com/office/drawing/2014/main" id="{B5C20A26-8A25-731A-E4CC-0EA53F84C720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96;p50">
              <a:extLst>
                <a:ext uri="{FF2B5EF4-FFF2-40B4-BE49-F238E27FC236}">
                  <a16:creationId xmlns:a16="http://schemas.microsoft.com/office/drawing/2014/main" id="{9F545E61-2E30-85FE-D968-8FFC88D8E44D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97;p50">
              <a:extLst>
                <a:ext uri="{FF2B5EF4-FFF2-40B4-BE49-F238E27FC236}">
                  <a16:creationId xmlns:a16="http://schemas.microsoft.com/office/drawing/2014/main" id="{F5A271F7-343F-05CF-A868-33C59CDA26EC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98;p50">
              <a:extLst>
                <a:ext uri="{FF2B5EF4-FFF2-40B4-BE49-F238E27FC236}">
                  <a16:creationId xmlns:a16="http://schemas.microsoft.com/office/drawing/2014/main" id="{7807D948-35E2-A149-2177-FB26255105C9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99;p50">
              <a:extLst>
                <a:ext uri="{FF2B5EF4-FFF2-40B4-BE49-F238E27FC236}">
                  <a16:creationId xmlns:a16="http://schemas.microsoft.com/office/drawing/2014/main" id="{72000DB1-800C-4536-0880-5E3C87AD1B98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00;p50">
              <a:extLst>
                <a:ext uri="{FF2B5EF4-FFF2-40B4-BE49-F238E27FC236}">
                  <a16:creationId xmlns:a16="http://schemas.microsoft.com/office/drawing/2014/main" id="{BFB49F37-1898-3EE6-DBB9-C77340B45384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01;p50">
              <a:extLst>
                <a:ext uri="{FF2B5EF4-FFF2-40B4-BE49-F238E27FC236}">
                  <a16:creationId xmlns:a16="http://schemas.microsoft.com/office/drawing/2014/main" id="{D13F6493-FA7C-C0C6-F385-1DB0BF5E612F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02;p50">
              <a:extLst>
                <a:ext uri="{FF2B5EF4-FFF2-40B4-BE49-F238E27FC236}">
                  <a16:creationId xmlns:a16="http://schemas.microsoft.com/office/drawing/2014/main" id="{FBC6FF28-A3CC-836A-3914-5D20B56C57BC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03;p50">
              <a:extLst>
                <a:ext uri="{FF2B5EF4-FFF2-40B4-BE49-F238E27FC236}">
                  <a16:creationId xmlns:a16="http://schemas.microsoft.com/office/drawing/2014/main" id="{4BC4249C-3D05-E308-617E-AFE0FAA343BA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04;p50">
              <a:extLst>
                <a:ext uri="{FF2B5EF4-FFF2-40B4-BE49-F238E27FC236}">
                  <a16:creationId xmlns:a16="http://schemas.microsoft.com/office/drawing/2014/main" id="{F7D5E5EA-5B81-194C-8921-35DE31C95E4E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05;p50">
              <a:extLst>
                <a:ext uri="{FF2B5EF4-FFF2-40B4-BE49-F238E27FC236}">
                  <a16:creationId xmlns:a16="http://schemas.microsoft.com/office/drawing/2014/main" id="{2388BFA9-DAE7-1C71-EAD2-ADC0CBD01818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06;p50">
              <a:extLst>
                <a:ext uri="{FF2B5EF4-FFF2-40B4-BE49-F238E27FC236}">
                  <a16:creationId xmlns:a16="http://schemas.microsoft.com/office/drawing/2014/main" id="{DA6AE78C-1A92-6DC7-B77E-E0B9198808DE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07;p50">
              <a:extLst>
                <a:ext uri="{FF2B5EF4-FFF2-40B4-BE49-F238E27FC236}">
                  <a16:creationId xmlns:a16="http://schemas.microsoft.com/office/drawing/2014/main" id="{7030391E-1588-53F6-29D1-DC601140B796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08;p50">
              <a:extLst>
                <a:ext uri="{FF2B5EF4-FFF2-40B4-BE49-F238E27FC236}">
                  <a16:creationId xmlns:a16="http://schemas.microsoft.com/office/drawing/2014/main" id="{ECEBD8B2-3300-BE5E-BBE8-C6B214B73687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09;p50">
              <a:extLst>
                <a:ext uri="{FF2B5EF4-FFF2-40B4-BE49-F238E27FC236}">
                  <a16:creationId xmlns:a16="http://schemas.microsoft.com/office/drawing/2014/main" id="{B5B4CA99-3C60-BF28-1654-FCBE514C3A7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10;p50">
              <a:extLst>
                <a:ext uri="{FF2B5EF4-FFF2-40B4-BE49-F238E27FC236}">
                  <a16:creationId xmlns:a16="http://schemas.microsoft.com/office/drawing/2014/main" id="{EE3241FC-CDE5-A0A8-8BC2-A1907C6C783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1;p50">
              <a:extLst>
                <a:ext uri="{FF2B5EF4-FFF2-40B4-BE49-F238E27FC236}">
                  <a16:creationId xmlns:a16="http://schemas.microsoft.com/office/drawing/2014/main" id="{8D8A9BEB-B838-EF9A-FF3C-F3A2E360B782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12;p50">
              <a:extLst>
                <a:ext uri="{FF2B5EF4-FFF2-40B4-BE49-F238E27FC236}">
                  <a16:creationId xmlns:a16="http://schemas.microsoft.com/office/drawing/2014/main" id="{DAE67E12-C446-90F1-9F8D-3A7D2107EF8F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13;p50">
              <a:extLst>
                <a:ext uri="{FF2B5EF4-FFF2-40B4-BE49-F238E27FC236}">
                  <a16:creationId xmlns:a16="http://schemas.microsoft.com/office/drawing/2014/main" id="{1F70C19C-1D6E-4D7C-5E0E-919B7A79F7F6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14;p50">
              <a:extLst>
                <a:ext uri="{FF2B5EF4-FFF2-40B4-BE49-F238E27FC236}">
                  <a16:creationId xmlns:a16="http://schemas.microsoft.com/office/drawing/2014/main" id="{0CB5D72C-7800-69DB-E451-F0E4C95BA7E1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15;p50">
              <a:extLst>
                <a:ext uri="{FF2B5EF4-FFF2-40B4-BE49-F238E27FC236}">
                  <a16:creationId xmlns:a16="http://schemas.microsoft.com/office/drawing/2014/main" id="{1CFB5151-9C2E-DE98-B426-5221634A2A47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16;p50">
              <a:extLst>
                <a:ext uri="{FF2B5EF4-FFF2-40B4-BE49-F238E27FC236}">
                  <a16:creationId xmlns:a16="http://schemas.microsoft.com/office/drawing/2014/main" id="{0AEBBB4F-E0C2-F27C-FCD0-365A3AAD7D8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7;p50">
              <a:extLst>
                <a:ext uri="{FF2B5EF4-FFF2-40B4-BE49-F238E27FC236}">
                  <a16:creationId xmlns:a16="http://schemas.microsoft.com/office/drawing/2014/main" id="{546EB270-08CC-6238-23EA-52F616BCFC40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8;p50">
              <a:extLst>
                <a:ext uri="{FF2B5EF4-FFF2-40B4-BE49-F238E27FC236}">
                  <a16:creationId xmlns:a16="http://schemas.microsoft.com/office/drawing/2014/main" id="{F553549F-6C63-3171-B9CC-54485677AF25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857;p60">
            <a:extLst>
              <a:ext uri="{FF2B5EF4-FFF2-40B4-BE49-F238E27FC236}">
                <a16:creationId xmlns:a16="http://schemas.microsoft.com/office/drawing/2014/main" id="{7E88474F-AF3C-E9BA-E48C-E7975002762D}"/>
              </a:ext>
            </a:extLst>
          </p:cNvPr>
          <p:cNvGrpSpPr/>
          <p:nvPr/>
        </p:nvGrpSpPr>
        <p:grpSpPr>
          <a:xfrm flipH="1">
            <a:off x="8617057" y="4432514"/>
            <a:ext cx="526941" cy="710985"/>
            <a:chOff x="3231057" y="5846468"/>
            <a:chExt cx="1701919" cy="2302424"/>
          </a:xfrm>
        </p:grpSpPr>
        <p:sp>
          <p:nvSpPr>
            <p:cNvPr id="1219" name="Google Shape;1858;p60">
              <a:extLst>
                <a:ext uri="{FF2B5EF4-FFF2-40B4-BE49-F238E27FC236}">
                  <a16:creationId xmlns:a16="http://schemas.microsoft.com/office/drawing/2014/main" id="{7B4EB2D6-5A98-17B8-F34D-5AEE73410147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859;p60">
              <a:extLst>
                <a:ext uri="{FF2B5EF4-FFF2-40B4-BE49-F238E27FC236}">
                  <a16:creationId xmlns:a16="http://schemas.microsoft.com/office/drawing/2014/main" id="{B6BFAF13-C566-3D66-8D5D-27971DFE4B42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860;p60">
              <a:extLst>
                <a:ext uri="{FF2B5EF4-FFF2-40B4-BE49-F238E27FC236}">
                  <a16:creationId xmlns:a16="http://schemas.microsoft.com/office/drawing/2014/main" id="{0D8F7D6D-35F9-270D-06B5-E442FB3EC3C6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861;p60">
              <a:extLst>
                <a:ext uri="{FF2B5EF4-FFF2-40B4-BE49-F238E27FC236}">
                  <a16:creationId xmlns:a16="http://schemas.microsoft.com/office/drawing/2014/main" id="{31175724-B1D7-E2C4-89B8-B24522709CD1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862;p60">
              <a:extLst>
                <a:ext uri="{FF2B5EF4-FFF2-40B4-BE49-F238E27FC236}">
                  <a16:creationId xmlns:a16="http://schemas.microsoft.com/office/drawing/2014/main" id="{E10B9BEA-0377-723B-0005-9602865DA8C9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863;p60">
              <a:extLst>
                <a:ext uri="{FF2B5EF4-FFF2-40B4-BE49-F238E27FC236}">
                  <a16:creationId xmlns:a16="http://schemas.microsoft.com/office/drawing/2014/main" id="{D19B7207-D157-3223-FC0D-90366490F7BE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864;p60">
              <a:extLst>
                <a:ext uri="{FF2B5EF4-FFF2-40B4-BE49-F238E27FC236}">
                  <a16:creationId xmlns:a16="http://schemas.microsoft.com/office/drawing/2014/main" id="{7130C0B8-44AD-7362-DCF8-E3BD1F7A7152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865;p60">
              <a:extLst>
                <a:ext uri="{FF2B5EF4-FFF2-40B4-BE49-F238E27FC236}">
                  <a16:creationId xmlns:a16="http://schemas.microsoft.com/office/drawing/2014/main" id="{6D1B0D7F-19B3-C72E-2F7B-28A940888BA4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866;p60">
              <a:extLst>
                <a:ext uri="{FF2B5EF4-FFF2-40B4-BE49-F238E27FC236}">
                  <a16:creationId xmlns:a16="http://schemas.microsoft.com/office/drawing/2014/main" id="{5191BDEB-6322-7367-AB30-8552FCC9184A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867;p60">
              <a:extLst>
                <a:ext uri="{FF2B5EF4-FFF2-40B4-BE49-F238E27FC236}">
                  <a16:creationId xmlns:a16="http://schemas.microsoft.com/office/drawing/2014/main" id="{FD6E4AEF-6961-920A-94F6-DEF35F6AAB8B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868;p60">
              <a:extLst>
                <a:ext uri="{FF2B5EF4-FFF2-40B4-BE49-F238E27FC236}">
                  <a16:creationId xmlns:a16="http://schemas.microsoft.com/office/drawing/2014/main" id="{AB3BD8C2-7344-C239-B57F-4B7C0F17CAA8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869;p60">
              <a:extLst>
                <a:ext uri="{FF2B5EF4-FFF2-40B4-BE49-F238E27FC236}">
                  <a16:creationId xmlns:a16="http://schemas.microsoft.com/office/drawing/2014/main" id="{B87C34DB-85E5-749E-78AA-D4E68007819E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944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A8512-9D23-A240-6079-594615710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85" y="154632"/>
            <a:ext cx="6497052" cy="48342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857;p60">
            <a:extLst>
              <a:ext uri="{FF2B5EF4-FFF2-40B4-BE49-F238E27FC236}">
                <a16:creationId xmlns:a16="http://schemas.microsoft.com/office/drawing/2014/main" id="{BBB6E168-2E47-2DAB-EAB9-A32975FFBDD5}"/>
              </a:ext>
            </a:extLst>
          </p:cNvPr>
          <p:cNvGrpSpPr/>
          <p:nvPr/>
        </p:nvGrpSpPr>
        <p:grpSpPr>
          <a:xfrm flipH="1">
            <a:off x="255722" y="1898542"/>
            <a:ext cx="1681363" cy="2111541"/>
            <a:chOff x="3231057" y="5846468"/>
            <a:chExt cx="1701919" cy="2302424"/>
          </a:xfrm>
        </p:grpSpPr>
        <p:sp>
          <p:nvSpPr>
            <p:cNvPr id="4" name="Google Shape;1858;p60">
              <a:extLst>
                <a:ext uri="{FF2B5EF4-FFF2-40B4-BE49-F238E27FC236}">
                  <a16:creationId xmlns:a16="http://schemas.microsoft.com/office/drawing/2014/main" id="{3093D0C0-8415-EF05-892B-A5A0DD13B023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859;p60">
              <a:extLst>
                <a:ext uri="{FF2B5EF4-FFF2-40B4-BE49-F238E27FC236}">
                  <a16:creationId xmlns:a16="http://schemas.microsoft.com/office/drawing/2014/main" id="{5446E4D0-5C28-63D5-1D87-76564B1D4BA2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60;p60">
              <a:extLst>
                <a:ext uri="{FF2B5EF4-FFF2-40B4-BE49-F238E27FC236}">
                  <a16:creationId xmlns:a16="http://schemas.microsoft.com/office/drawing/2014/main" id="{C4AD1F6D-1ACA-D3FC-928B-C099E72AC114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61;p60">
              <a:extLst>
                <a:ext uri="{FF2B5EF4-FFF2-40B4-BE49-F238E27FC236}">
                  <a16:creationId xmlns:a16="http://schemas.microsoft.com/office/drawing/2014/main" id="{A6BACF6A-7838-5ACB-6127-5E548D5B333B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2;p60">
              <a:extLst>
                <a:ext uri="{FF2B5EF4-FFF2-40B4-BE49-F238E27FC236}">
                  <a16:creationId xmlns:a16="http://schemas.microsoft.com/office/drawing/2014/main" id="{F74FBBAF-2F97-EE65-89D5-1E2098E24286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3;p60">
              <a:extLst>
                <a:ext uri="{FF2B5EF4-FFF2-40B4-BE49-F238E27FC236}">
                  <a16:creationId xmlns:a16="http://schemas.microsoft.com/office/drawing/2014/main" id="{B5DC21AC-C1E7-77EC-97EA-8067BEDE4FA3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4;p60">
              <a:extLst>
                <a:ext uri="{FF2B5EF4-FFF2-40B4-BE49-F238E27FC236}">
                  <a16:creationId xmlns:a16="http://schemas.microsoft.com/office/drawing/2014/main" id="{9EB7747A-8E69-738E-47B4-BADC7E877AB1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5;p60">
              <a:extLst>
                <a:ext uri="{FF2B5EF4-FFF2-40B4-BE49-F238E27FC236}">
                  <a16:creationId xmlns:a16="http://schemas.microsoft.com/office/drawing/2014/main" id="{2DB44FC9-1431-566F-EF56-9724829AF4B2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6;p60">
              <a:extLst>
                <a:ext uri="{FF2B5EF4-FFF2-40B4-BE49-F238E27FC236}">
                  <a16:creationId xmlns:a16="http://schemas.microsoft.com/office/drawing/2014/main" id="{65B65235-C0A8-A59D-D8E4-7F9003893E06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7;p60">
              <a:extLst>
                <a:ext uri="{FF2B5EF4-FFF2-40B4-BE49-F238E27FC236}">
                  <a16:creationId xmlns:a16="http://schemas.microsoft.com/office/drawing/2014/main" id="{34118EF1-7F47-EA94-D6B8-28AFB5F4F600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8;p60">
              <a:extLst>
                <a:ext uri="{FF2B5EF4-FFF2-40B4-BE49-F238E27FC236}">
                  <a16:creationId xmlns:a16="http://schemas.microsoft.com/office/drawing/2014/main" id="{494619BE-9B36-8F9B-D915-672F78A04542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69;p60">
              <a:extLst>
                <a:ext uri="{FF2B5EF4-FFF2-40B4-BE49-F238E27FC236}">
                  <a16:creationId xmlns:a16="http://schemas.microsoft.com/office/drawing/2014/main" id="{783D5073-11E2-320A-DB2C-E15B72D795A0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52;p48">
            <a:extLst>
              <a:ext uri="{FF2B5EF4-FFF2-40B4-BE49-F238E27FC236}">
                <a16:creationId xmlns:a16="http://schemas.microsoft.com/office/drawing/2014/main" id="{30926724-B455-C0BE-4101-4A21876B6CA4}"/>
              </a:ext>
            </a:extLst>
          </p:cNvPr>
          <p:cNvGrpSpPr/>
          <p:nvPr/>
        </p:nvGrpSpPr>
        <p:grpSpPr>
          <a:xfrm>
            <a:off x="9376475" y="4988867"/>
            <a:ext cx="790414" cy="1069128"/>
            <a:chOff x="122038" y="7256930"/>
            <a:chExt cx="668104" cy="895218"/>
          </a:xfrm>
        </p:grpSpPr>
        <p:sp>
          <p:nvSpPr>
            <p:cNvPr id="17" name="Google Shape;1053;p48">
              <a:extLst>
                <a:ext uri="{FF2B5EF4-FFF2-40B4-BE49-F238E27FC236}">
                  <a16:creationId xmlns:a16="http://schemas.microsoft.com/office/drawing/2014/main" id="{511675C8-42BA-B0CB-9CA2-9820FBBD6556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4;p48">
              <a:extLst>
                <a:ext uri="{FF2B5EF4-FFF2-40B4-BE49-F238E27FC236}">
                  <a16:creationId xmlns:a16="http://schemas.microsoft.com/office/drawing/2014/main" id="{DD621CDE-576A-456D-7AB2-7DE99251A887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5;p48">
              <a:extLst>
                <a:ext uri="{FF2B5EF4-FFF2-40B4-BE49-F238E27FC236}">
                  <a16:creationId xmlns:a16="http://schemas.microsoft.com/office/drawing/2014/main" id="{2F1B42C3-004C-BBE1-E64D-09359BD0B6FB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6;p48">
              <a:extLst>
                <a:ext uri="{FF2B5EF4-FFF2-40B4-BE49-F238E27FC236}">
                  <a16:creationId xmlns:a16="http://schemas.microsoft.com/office/drawing/2014/main" id="{62D0E38A-7A27-6D80-3705-B42203978745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;p48">
              <a:extLst>
                <a:ext uri="{FF2B5EF4-FFF2-40B4-BE49-F238E27FC236}">
                  <a16:creationId xmlns:a16="http://schemas.microsoft.com/office/drawing/2014/main" id="{B88F1B55-1FDD-5512-988C-3B5CE4A72AFB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8;p48">
              <a:extLst>
                <a:ext uri="{FF2B5EF4-FFF2-40B4-BE49-F238E27FC236}">
                  <a16:creationId xmlns:a16="http://schemas.microsoft.com/office/drawing/2014/main" id="{F331611E-DF86-60E1-184C-FEC5CBE84DA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326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078967" y="1283994"/>
            <a:ext cx="592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Analysis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1701674" y="1464546"/>
            <a:ext cx="11707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EE79C9-CF06-3801-0C0F-EC89B15A943B}"/>
              </a:ext>
            </a:extLst>
          </p:cNvPr>
          <p:cNvGrpSpPr/>
          <p:nvPr/>
        </p:nvGrpSpPr>
        <p:grpSpPr>
          <a:xfrm flipH="1">
            <a:off x="5231296" y="3545442"/>
            <a:ext cx="2032464" cy="1120000"/>
            <a:chOff x="5968853" y="3761532"/>
            <a:chExt cx="2387878" cy="113549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" name="Google Shape;310;p29">
              <a:extLst>
                <a:ext uri="{FF2B5EF4-FFF2-40B4-BE49-F238E27FC236}">
                  <a16:creationId xmlns:a16="http://schemas.microsoft.com/office/drawing/2014/main" id="{4B41C7E7-F12E-17CA-D6EC-04CE2DCAEE57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1;p29">
              <a:extLst>
                <a:ext uri="{FF2B5EF4-FFF2-40B4-BE49-F238E27FC236}">
                  <a16:creationId xmlns:a16="http://schemas.microsoft.com/office/drawing/2014/main" id="{6D3F5C16-3D64-25DF-A4FF-6B48CDEEC4D5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2;p29">
              <a:extLst>
                <a:ext uri="{FF2B5EF4-FFF2-40B4-BE49-F238E27FC236}">
                  <a16:creationId xmlns:a16="http://schemas.microsoft.com/office/drawing/2014/main" id="{94C3C1D0-5FA9-DA88-1D87-3BD51A121EA9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3;p29">
              <a:extLst>
                <a:ext uri="{FF2B5EF4-FFF2-40B4-BE49-F238E27FC236}">
                  <a16:creationId xmlns:a16="http://schemas.microsoft.com/office/drawing/2014/main" id="{713DF5C5-BF43-999A-F94C-55143F0F53B7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4;p29">
              <a:extLst>
                <a:ext uri="{FF2B5EF4-FFF2-40B4-BE49-F238E27FC236}">
                  <a16:creationId xmlns:a16="http://schemas.microsoft.com/office/drawing/2014/main" id="{16CAE2C4-6F83-313F-79EA-58ABB5C968E0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EFED1E-7EF1-FD52-E537-0D93BFB52139}"/>
              </a:ext>
            </a:extLst>
          </p:cNvPr>
          <p:cNvGrpSpPr/>
          <p:nvPr/>
        </p:nvGrpSpPr>
        <p:grpSpPr>
          <a:xfrm flipH="1">
            <a:off x="4000861" y="3167674"/>
            <a:ext cx="1042156" cy="1914326"/>
            <a:chOff x="7265417" y="3070459"/>
            <a:chExt cx="1087195" cy="1992429"/>
          </a:xfrm>
        </p:grpSpPr>
        <p:sp>
          <p:nvSpPr>
            <p:cNvPr id="9" name="Google Shape;307;p29">
              <a:extLst>
                <a:ext uri="{FF2B5EF4-FFF2-40B4-BE49-F238E27FC236}">
                  <a16:creationId xmlns:a16="http://schemas.microsoft.com/office/drawing/2014/main" id="{5FAD2743-EFED-4165-04ED-EB9FFE5F2DF0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;p29">
              <a:extLst>
                <a:ext uri="{FF2B5EF4-FFF2-40B4-BE49-F238E27FC236}">
                  <a16:creationId xmlns:a16="http://schemas.microsoft.com/office/drawing/2014/main" id="{19A45B56-FB1F-0CAE-70E4-3343655B939C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0C55C8-4F5C-EEFD-BC71-F1049F21F0E5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8FC771-F836-C8CC-35FC-4F746B21107F}"/>
              </a:ext>
            </a:extLst>
          </p:cNvPr>
          <p:cNvGrpSpPr/>
          <p:nvPr/>
        </p:nvGrpSpPr>
        <p:grpSpPr>
          <a:xfrm flipH="1">
            <a:off x="2182372" y="3141020"/>
            <a:ext cx="1780789" cy="1940980"/>
            <a:chOff x="1719922" y="2502568"/>
            <a:chExt cx="1764308" cy="1929299"/>
          </a:xfrm>
        </p:grpSpPr>
        <p:sp>
          <p:nvSpPr>
            <p:cNvPr id="13" name="Google Shape;525;p38">
              <a:extLst>
                <a:ext uri="{FF2B5EF4-FFF2-40B4-BE49-F238E27FC236}">
                  <a16:creationId xmlns:a16="http://schemas.microsoft.com/office/drawing/2014/main" id="{ADE673D9-D191-E51E-455B-92AB7F6A331C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6;p38">
              <a:extLst>
                <a:ext uri="{FF2B5EF4-FFF2-40B4-BE49-F238E27FC236}">
                  <a16:creationId xmlns:a16="http://schemas.microsoft.com/office/drawing/2014/main" id="{9480643E-2BA2-C4A2-ADE5-D4F57F440F31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525;p38">
              <a:extLst>
                <a:ext uri="{FF2B5EF4-FFF2-40B4-BE49-F238E27FC236}">
                  <a16:creationId xmlns:a16="http://schemas.microsoft.com/office/drawing/2014/main" id="{E7602ABB-F443-A7E5-B4A8-2B648DBD526D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6;p38">
              <a:extLst>
                <a:ext uri="{FF2B5EF4-FFF2-40B4-BE49-F238E27FC236}">
                  <a16:creationId xmlns:a16="http://schemas.microsoft.com/office/drawing/2014/main" id="{8BA58DF2-5DCE-82CF-D22C-FE9558377735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6BF643-A9A3-BA45-B614-C77F7F9BA119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9ACF2D-FEC6-006B-D6C6-B6E366F54C99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899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66770-865C-9EAE-9D1F-427F4CBB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440" y="2221113"/>
            <a:ext cx="3396300" cy="863700"/>
          </a:xfrm>
        </p:spPr>
        <p:txBody>
          <a:bodyPr/>
          <a:lstStyle/>
          <a:p>
            <a:r>
              <a:rPr lang="en-US" dirty="0"/>
              <a:t>Uploading </a:t>
            </a:r>
            <a:br>
              <a:rPr lang="en-US" dirty="0"/>
            </a:br>
            <a:r>
              <a:rPr lang="en-US" dirty="0"/>
              <a:t>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41D5F-39DA-1856-6659-C651F26A81A3}"/>
              </a:ext>
            </a:extLst>
          </p:cNvPr>
          <p:cNvSpPr txBox="1"/>
          <p:nvPr/>
        </p:nvSpPr>
        <p:spPr>
          <a:xfrm>
            <a:off x="255199" y="757159"/>
            <a:ext cx="4384535" cy="3956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sz="1600" dirty="0">
                <a:solidFill>
                  <a:schemeClr val="accent3"/>
                </a:solidFill>
                <a:latin typeface="Fredoka One"/>
                <a:sym typeface="Fredoka One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Fredoka One"/>
                <a:sym typeface="Fredoka One"/>
              </a:rPr>
              <a:t>REQ-1: </a:t>
            </a:r>
            <a:r>
              <a:rPr lang="ar-YE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  <a:sym typeface="Fredoka One"/>
              </a:rPr>
              <a:t>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  <a:sym typeface="Fredoka One"/>
              </a:rPr>
              <a:t>provide “Upload Video” button in the main screen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sz="1600" dirty="0">
                <a:solidFill>
                  <a:schemeClr val="accent3"/>
                </a:solidFill>
                <a:latin typeface="Fredoka One"/>
                <a:sym typeface="Fredoka One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Fredoka One"/>
                <a:sym typeface="Fredoka One"/>
              </a:rPr>
              <a:t>REQ-2: </a:t>
            </a:r>
            <a:r>
              <a:rPr lang="ar-YE" sz="1600" dirty="0">
                <a:solidFill>
                  <a:schemeClr val="accent3"/>
                </a:solidFill>
                <a:latin typeface="Fredoka One"/>
                <a:sym typeface="Fredoka One"/>
              </a:rPr>
              <a:t>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  <a:sym typeface="Fredoka One"/>
              </a:rPr>
              <a:t>support the upload of video files of any type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sz="1600" dirty="0">
                <a:solidFill>
                  <a:schemeClr val="accent3"/>
                </a:solidFill>
                <a:latin typeface="Fredoka One"/>
                <a:sym typeface="Fredoka One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Fredoka One"/>
                <a:sym typeface="Fredoka One"/>
              </a:rPr>
              <a:t>REQ-3: </a:t>
            </a:r>
            <a:r>
              <a:rPr lang="ar-YE" sz="1600" dirty="0">
                <a:solidFill>
                  <a:schemeClr val="accent3"/>
                </a:solidFill>
                <a:latin typeface="Fredoka One"/>
                <a:sym typeface="Fredoka One"/>
              </a:rPr>
              <a:t>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  <a:sym typeface="Fredoka One"/>
              </a:rPr>
              <a:t>validate uploaded videos for compatibility and provide appropriate error messages for incompatible formats.</a:t>
            </a:r>
          </a:p>
        </p:txBody>
      </p:sp>
      <p:grpSp>
        <p:nvGrpSpPr>
          <p:cNvPr id="4" name="Google Shape;1052;p48">
            <a:extLst>
              <a:ext uri="{FF2B5EF4-FFF2-40B4-BE49-F238E27FC236}">
                <a16:creationId xmlns:a16="http://schemas.microsoft.com/office/drawing/2014/main" id="{1C86B4D4-2F00-CB9E-65C6-E0A3253BECC2}"/>
              </a:ext>
            </a:extLst>
          </p:cNvPr>
          <p:cNvGrpSpPr/>
          <p:nvPr/>
        </p:nvGrpSpPr>
        <p:grpSpPr>
          <a:xfrm>
            <a:off x="3945468" y="101601"/>
            <a:ext cx="1064568" cy="1103168"/>
            <a:chOff x="122038" y="7256930"/>
            <a:chExt cx="668104" cy="895218"/>
          </a:xfrm>
        </p:grpSpPr>
        <p:sp>
          <p:nvSpPr>
            <p:cNvPr id="6" name="Google Shape;1053;p48">
              <a:extLst>
                <a:ext uri="{FF2B5EF4-FFF2-40B4-BE49-F238E27FC236}">
                  <a16:creationId xmlns:a16="http://schemas.microsoft.com/office/drawing/2014/main" id="{D5FF743E-C7DA-C79B-66BB-0BD011ED9E72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4;p48">
              <a:extLst>
                <a:ext uri="{FF2B5EF4-FFF2-40B4-BE49-F238E27FC236}">
                  <a16:creationId xmlns:a16="http://schemas.microsoft.com/office/drawing/2014/main" id="{A585FD9F-4B0C-4182-0798-1EE1368172A5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5;p48">
              <a:extLst>
                <a:ext uri="{FF2B5EF4-FFF2-40B4-BE49-F238E27FC236}">
                  <a16:creationId xmlns:a16="http://schemas.microsoft.com/office/drawing/2014/main" id="{02B17856-5F44-AC75-8964-6E4F52CF6613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6;p48">
              <a:extLst>
                <a:ext uri="{FF2B5EF4-FFF2-40B4-BE49-F238E27FC236}">
                  <a16:creationId xmlns:a16="http://schemas.microsoft.com/office/drawing/2014/main" id="{568E5483-73B9-6F0C-697C-29B977567530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7;p48">
              <a:extLst>
                <a:ext uri="{FF2B5EF4-FFF2-40B4-BE49-F238E27FC236}">
                  <a16:creationId xmlns:a16="http://schemas.microsoft.com/office/drawing/2014/main" id="{909D15C0-C9B4-6569-3D25-FB5AC497C51E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8;p48">
              <a:extLst>
                <a:ext uri="{FF2B5EF4-FFF2-40B4-BE49-F238E27FC236}">
                  <a16:creationId xmlns:a16="http://schemas.microsoft.com/office/drawing/2014/main" id="{FDA6A778-3060-6AFA-D666-C235B8F6323C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View Detected Pedestrians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4C813-57D6-25D9-0DB2-0ED5B8B4C066}"/>
              </a:ext>
            </a:extLst>
          </p:cNvPr>
          <p:cNvSpPr txBox="1"/>
          <p:nvPr/>
        </p:nvSpPr>
        <p:spPr>
          <a:xfrm>
            <a:off x="4572000" y="1085798"/>
            <a:ext cx="4385733" cy="2971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/>
                </a:solidFill>
                <a:latin typeface="Fredoka One"/>
              </a:rPr>
              <a:t>REQ-1: </a:t>
            </a:r>
            <a:r>
              <a:rPr lang="ar-YE" sz="16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display original video on one side of the screen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/>
                </a:solidFill>
                <a:latin typeface="Fredoka One"/>
              </a:rPr>
              <a:t>REQ-2: </a:t>
            </a:r>
            <a:r>
              <a:rPr lang="ar-YE" sz="16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display processed video with labeled pedestrians on the other side 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3"/>
                </a:solidFill>
                <a:latin typeface="Fredoka One"/>
              </a:rPr>
              <a:t>REQ-3: </a:t>
            </a: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number of detected pedestrians should be shown</a:t>
            </a:r>
          </a:p>
        </p:txBody>
      </p:sp>
      <p:grpSp>
        <p:nvGrpSpPr>
          <p:cNvPr id="4" name="Google Shape;1052;p48">
            <a:extLst>
              <a:ext uri="{FF2B5EF4-FFF2-40B4-BE49-F238E27FC236}">
                <a16:creationId xmlns:a16="http://schemas.microsoft.com/office/drawing/2014/main" id="{491DB26A-704A-52B8-B2AE-358A774A1324}"/>
              </a:ext>
            </a:extLst>
          </p:cNvPr>
          <p:cNvGrpSpPr/>
          <p:nvPr/>
        </p:nvGrpSpPr>
        <p:grpSpPr>
          <a:xfrm>
            <a:off x="3962402" y="4244218"/>
            <a:ext cx="728132" cy="798369"/>
            <a:chOff x="122038" y="7256930"/>
            <a:chExt cx="668104" cy="895218"/>
          </a:xfrm>
        </p:grpSpPr>
        <p:sp>
          <p:nvSpPr>
            <p:cNvPr id="6" name="Google Shape;1053;p48">
              <a:extLst>
                <a:ext uri="{FF2B5EF4-FFF2-40B4-BE49-F238E27FC236}">
                  <a16:creationId xmlns:a16="http://schemas.microsoft.com/office/drawing/2014/main" id="{7718B582-7E42-F972-EA3E-543612D30483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4;p48">
              <a:extLst>
                <a:ext uri="{FF2B5EF4-FFF2-40B4-BE49-F238E27FC236}">
                  <a16:creationId xmlns:a16="http://schemas.microsoft.com/office/drawing/2014/main" id="{9958078B-E06E-F63A-89CC-10B6CF43A396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5;p48">
              <a:extLst>
                <a:ext uri="{FF2B5EF4-FFF2-40B4-BE49-F238E27FC236}">
                  <a16:creationId xmlns:a16="http://schemas.microsoft.com/office/drawing/2014/main" id="{1B00C018-B0A8-32AC-BF19-1CDEAACBB2E3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6;p48">
              <a:extLst>
                <a:ext uri="{FF2B5EF4-FFF2-40B4-BE49-F238E27FC236}">
                  <a16:creationId xmlns:a16="http://schemas.microsoft.com/office/drawing/2014/main" id="{7FDE1272-DF99-EA1A-98A1-B0FC2DDB8A45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7;p48">
              <a:extLst>
                <a:ext uri="{FF2B5EF4-FFF2-40B4-BE49-F238E27FC236}">
                  <a16:creationId xmlns:a16="http://schemas.microsoft.com/office/drawing/2014/main" id="{15A93D30-BECA-90DB-A87C-18F0C0069B49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8;p48">
              <a:extLst>
                <a:ext uri="{FF2B5EF4-FFF2-40B4-BE49-F238E27FC236}">
                  <a16:creationId xmlns:a16="http://schemas.microsoft.com/office/drawing/2014/main" id="{6722245E-9501-16F5-3317-E63C20D5C0C7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66770-865C-9EAE-9D1F-427F4CBB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440" y="2221113"/>
            <a:ext cx="3396300" cy="863700"/>
          </a:xfrm>
        </p:spPr>
        <p:txBody>
          <a:bodyPr/>
          <a:lstStyle/>
          <a:p>
            <a:r>
              <a:rPr lang="en-US" dirty="0"/>
              <a:t>Download Video/Take Screenshot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C91F0-91D9-9492-106E-8A20CB6A981B}"/>
              </a:ext>
            </a:extLst>
          </p:cNvPr>
          <p:cNvSpPr txBox="1"/>
          <p:nvPr/>
        </p:nvSpPr>
        <p:spPr>
          <a:xfrm>
            <a:off x="75646" y="1346964"/>
            <a:ext cx="4591050" cy="261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accent3"/>
                </a:solidFill>
                <a:latin typeface="Fredoka One"/>
              </a:rPr>
              <a:t>REQ-1: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provide a "Download Video" button for the user to save the processed video.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accent3"/>
                </a:solidFill>
                <a:latin typeface="Fredoka One"/>
              </a:rPr>
              <a:t>REQ-2: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provide a "Take Screenshot" button for capturing and saving screenshots.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3"/>
                </a:solidFill>
                <a:latin typeface="Fredoka One"/>
              </a:rPr>
              <a:t>REQ-3: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allow users to specify the destination for downloaded files.</a:t>
            </a:r>
          </a:p>
        </p:txBody>
      </p:sp>
      <p:grpSp>
        <p:nvGrpSpPr>
          <p:cNvPr id="6" name="Google Shape;1052;p48">
            <a:extLst>
              <a:ext uri="{FF2B5EF4-FFF2-40B4-BE49-F238E27FC236}">
                <a16:creationId xmlns:a16="http://schemas.microsoft.com/office/drawing/2014/main" id="{0E9E475A-FCBA-C728-E237-7D2CBBF2F42D}"/>
              </a:ext>
            </a:extLst>
          </p:cNvPr>
          <p:cNvGrpSpPr/>
          <p:nvPr/>
        </p:nvGrpSpPr>
        <p:grpSpPr>
          <a:xfrm>
            <a:off x="4157132" y="287867"/>
            <a:ext cx="852903" cy="916902"/>
            <a:chOff x="122038" y="7256930"/>
            <a:chExt cx="668104" cy="895218"/>
          </a:xfrm>
        </p:grpSpPr>
        <p:sp>
          <p:nvSpPr>
            <p:cNvPr id="7" name="Google Shape;1053;p48">
              <a:extLst>
                <a:ext uri="{FF2B5EF4-FFF2-40B4-BE49-F238E27FC236}">
                  <a16:creationId xmlns:a16="http://schemas.microsoft.com/office/drawing/2014/main" id="{50C6A633-B248-B86D-1AAF-8821F4DE1ACD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4;p48">
              <a:extLst>
                <a:ext uri="{FF2B5EF4-FFF2-40B4-BE49-F238E27FC236}">
                  <a16:creationId xmlns:a16="http://schemas.microsoft.com/office/drawing/2014/main" id="{48688D16-BDB6-7106-1111-BFFFE389EC9D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5;p48">
              <a:extLst>
                <a:ext uri="{FF2B5EF4-FFF2-40B4-BE49-F238E27FC236}">
                  <a16:creationId xmlns:a16="http://schemas.microsoft.com/office/drawing/2014/main" id="{44E23853-1DA0-13B3-0236-C3D819685C62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6;p48">
              <a:extLst>
                <a:ext uri="{FF2B5EF4-FFF2-40B4-BE49-F238E27FC236}">
                  <a16:creationId xmlns:a16="http://schemas.microsoft.com/office/drawing/2014/main" id="{1A9C10FC-7E80-E5C7-D39F-7BC03F0536F8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7;p48">
              <a:extLst>
                <a:ext uri="{FF2B5EF4-FFF2-40B4-BE49-F238E27FC236}">
                  <a16:creationId xmlns:a16="http://schemas.microsoft.com/office/drawing/2014/main" id="{5E33E123-83A3-C087-139F-B88738816A5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8;p48">
              <a:extLst>
                <a:ext uri="{FF2B5EF4-FFF2-40B4-BE49-F238E27FC236}">
                  <a16:creationId xmlns:a16="http://schemas.microsoft.com/office/drawing/2014/main" id="{3CF622FE-FDA1-AA98-4CA1-54B4BEDD3523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416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Uploading Another Video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61D094-CE16-B40B-96D5-1B17E7573B58}"/>
              </a:ext>
            </a:extLst>
          </p:cNvPr>
          <p:cNvSpPr txBox="1"/>
          <p:nvPr/>
        </p:nvSpPr>
        <p:spPr>
          <a:xfrm>
            <a:off x="4478866" y="579089"/>
            <a:ext cx="4665134" cy="3904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accent3"/>
                </a:solidFill>
                <a:latin typeface="Fredoka One"/>
              </a:rPr>
              <a:t>REQ-1: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"Upload Another Video" button to allow users to upload additional videos.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accent3"/>
                </a:solidFill>
                <a:latin typeface="Fredoka One"/>
              </a:rPr>
              <a:t>REQ-2: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support the upload of video files of any type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accent3"/>
                </a:solidFill>
                <a:latin typeface="Fredoka One"/>
              </a:rPr>
              <a:t>REQ-3: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validate uploaded videos for compatibility and provide appropriate error messages for incompatible formats.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accent3"/>
                </a:solidFill>
                <a:latin typeface="Fredoka One"/>
              </a:rPr>
              <a:t>REQ-4: </a:t>
            </a:r>
            <a:r>
              <a:rPr lang="ar-YE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display the newly uploaded video in place of previous video</a:t>
            </a:r>
          </a:p>
        </p:txBody>
      </p:sp>
      <p:grpSp>
        <p:nvGrpSpPr>
          <p:cNvPr id="5" name="Google Shape;1052;p48">
            <a:extLst>
              <a:ext uri="{FF2B5EF4-FFF2-40B4-BE49-F238E27FC236}">
                <a16:creationId xmlns:a16="http://schemas.microsoft.com/office/drawing/2014/main" id="{9EC2AACF-6B02-23DA-C272-88BF1C39D835}"/>
              </a:ext>
            </a:extLst>
          </p:cNvPr>
          <p:cNvGrpSpPr/>
          <p:nvPr/>
        </p:nvGrpSpPr>
        <p:grpSpPr>
          <a:xfrm>
            <a:off x="3863734" y="4224866"/>
            <a:ext cx="754267" cy="848795"/>
            <a:chOff x="122038" y="7256930"/>
            <a:chExt cx="668104" cy="895218"/>
          </a:xfrm>
        </p:grpSpPr>
        <p:sp>
          <p:nvSpPr>
            <p:cNvPr id="6" name="Google Shape;1053;p48">
              <a:extLst>
                <a:ext uri="{FF2B5EF4-FFF2-40B4-BE49-F238E27FC236}">
                  <a16:creationId xmlns:a16="http://schemas.microsoft.com/office/drawing/2014/main" id="{20732C92-2B3A-A299-745B-12FE8E53037E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54;p48">
              <a:extLst>
                <a:ext uri="{FF2B5EF4-FFF2-40B4-BE49-F238E27FC236}">
                  <a16:creationId xmlns:a16="http://schemas.microsoft.com/office/drawing/2014/main" id="{2C1F7265-0EE2-5268-BEE7-D9DD412AE011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5;p48">
              <a:extLst>
                <a:ext uri="{FF2B5EF4-FFF2-40B4-BE49-F238E27FC236}">
                  <a16:creationId xmlns:a16="http://schemas.microsoft.com/office/drawing/2014/main" id="{51969937-E641-8DEA-59D7-2512DDDF7EFF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6;p48">
              <a:extLst>
                <a:ext uri="{FF2B5EF4-FFF2-40B4-BE49-F238E27FC236}">
                  <a16:creationId xmlns:a16="http://schemas.microsoft.com/office/drawing/2014/main" id="{22813AB5-33F4-9B86-139A-FD599D12ACD5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57;p48">
              <a:extLst>
                <a:ext uri="{FF2B5EF4-FFF2-40B4-BE49-F238E27FC236}">
                  <a16:creationId xmlns:a16="http://schemas.microsoft.com/office/drawing/2014/main" id="{766550A3-7FF7-D4D0-AAD0-04F386B10E14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8;p48">
              <a:extLst>
                <a:ext uri="{FF2B5EF4-FFF2-40B4-BE49-F238E27FC236}">
                  <a16:creationId xmlns:a16="http://schemas.microsoft.com/office/drawing/2014/main" id="{2A5F8D69-CCD7-4B7F-0260-AFE46386D361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5725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A66770-865C-9EAE-9D1F-427F4CBB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25" y="2196837"/>
            <a:ext cx="3396300" cy="863700"/>
          </a:xfrm>
        </p:spPr>
        <p:txBody>
          <a:bodyPr/>
          <a:lstStyle/>
          <a:p>
            <a:r>
              <a:rPr lang="en-US" dirty="0"/>
              <a:t>User Preferences </a:t>
            </a:r>
            <a:br>
              <a:rPr lang="en-US" dirty="0"/>
            </a:br>
            <a:r>
              <a:rPr lang="en-US" dirty="0"/>
              <a:t>&amp; Settings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0A2BF-81B9-5BC6-B6C1-C57A82D2AD19}"/>
              </a:ext>
            </a:extLst>
          </p:cNvPr>
          <p:cNvSpPr txBox="1"/>
          <p:nvPr/>
        </p:nvSpPr>
        <p:spPr>
          <a:xfrm>
            <a:off x="81635" y="-78370"/>
            <a:ext cx="4618800" cy="5206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REQ-1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Fredoka One"/>
              </a:rPr>
              <a:t>: </a:t>
            </a:r>
            <a:r>
              <a:rPr lang="ar-YE" sz="1200" dirty="0">
                <a:solidFill>
                  <a:schemeClr val="accent6">
                    <a:lumMod val="50000"/>
                  </a:schemeClr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options to toggle the inclusion of labels in the detection display.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REQ-2: </a:t>
            </a:r>
            <a:r>
              <a:rPr lang="ar-YE" sz="12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options to toggle the inclusion of accuracy information in the detection display.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REQ-3: </a:t>
            </a:r>
            <a:r>
              <a:rPr lang="ar-YE" sz="12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option to enable or disable crowd detection option.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REQ-4: </a:t>
            </a:r>
            <a:r>
              <a:rPr lang="ar-YE" sz="12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option for user to choose a color for crowd labels.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REQ-5: </a:t>
            </a:r>
            <a:r>
              <a:rPr lang="ar-YE" sz="12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option for user to choose a color for single pedestrian labels.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REQ-6: </a:t>
            </a:r>
            <a:r>
              <a:rPr lang="ar-YE" sz="12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"Save Changes" button to confirm and save user preferences.</a:t>
            </a:r>
          </a:p>
          <a:p>
            <a:pPr marL="285750" indent="-285750">
              <a:lnSpc>
                <a:spcPct val="200000"/>
              </a:lnSpc>
              <a:buClr>
                <a:schemeClr val="dk1"/>
              </a:buClr>
              <a:buSzPts val="3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3"/>
                </a:solidFill>
                <a:latin typeface="Fredoka One"/>
              </a:rPr>
              <a:t>REQ-7: </a:t>
            </a:r>
            <a:r>
              <a:rPr lang="ar-YE" sz="1200" dirty="0">
                <a:solidFill>
                  <a:schemeClr val="accent3"/>
                </a:solidFill>
                <a:latin typeface="Fredoka One"/>
              </a:rPr>
              <a:t> 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Fredoka One"/>
              </a:rPr>
              <a:t>"Change Settings" button to discard changes and return to the previous settings.</a:t>
            </a:r>
          </a:p>
        </p:txBody>
      </p:sp>
      <p:grpSp>
        <p:nvGrpSpPr>
          <p:cNvPr id="6" name="Google Shape;1052;p48">
            <a:extLst>
              <a:ext uri="{FF2B5EF4-FFF2-40B4-BE49-F238E27FC236}">
                <a16:creationId xmlns:a16="http://schemas.microsoft.com/office/drawing/2014/main" id="{A982067B-A2A8-A9B0-FEDB-948F160F8451}"/>
              </a:ext>
            </a:extLst>
          </p:cNvPr>
          <p:cNvGrpSpPr/>
          <p:nvPr/>
        </p:nvGrpSpPr>
        <p:grpSpPr>
          <a:xfrm>
            <a:off x="4326661" y="442761"/>
            <a:ext cx="747547" cy="749925"/>
            <a:chOff x="122038" y="7256930"/>
            <a:chExt cx="668104" cy="895218"/>
          </a:xfrm>
        </p:grpSpPr>
        <p:sp>
          <p:nvSpPr>
            <p:cNvPr id="7" name="Google Shape;1053;p48">
              <a:extLst>
                <a:ext uri="{FF2B5EF4-FFF2-40B4-BE49-F238E27FC236}">
                  <a16:creationId xmlns:a16="http://schemas.microsoft.com/office/drawing/2014/main" id="{AA7B1CE2-80C3-0A7C-B515-301B84EB2545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54;p48">
              <a:extLst>
                <a:ext uri="{FF2B5EF4-FFF2-40B4-BE49-F238E27FC236}">
                  <a16:creationId xmlns:a16="http://schemas.microsoft.com/office/drawing/2014/main" id="{9452CCD5-47E5-B878-7DE8-C01DA9E8CA4D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55;p48">
              <a:extLst>
                <a:ext uri="{FF2B5EF4-FFF2-40B4-BE49-F238E27FC236}">
                  <a16:creationId xmlns:a16="http://schemas.microsoft.com/office/drawing/2014/main" id="{2BD2C082-FDC8-7CC0-4CD8-5B603C16DF2B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56;p48">
              <a:extLst>
                <a:ext uri="{FF2B5EF4-FFF2-40B4-BE49-F238E27FC236}">
                  <a16:creationId xmlns:a16="http://schemas.microsoft.com/office/drawing/2014/main" id="{B3D88C01-35D5-5272-C866-06EC9AADA168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57;p48">
              <a:extLst>
                <a:ext uri="{FF2B5EF4-FFF2-40B4-BE49-F238E27FC236}">
                  <a16:creationId xmlns:a16="http://schemas.microsoft.com/office/drawing/2014/main" id="{EDE67E80-0A61-8890-CD19-C7F4A78ACA23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58;p48">
              <a:extLst>
                <a:ext uri="{FF2B5EF4-FFF2-40B4-BE49-F238E27FC236}">
                  <a16:creationId xmlns:a16="http://schemas.microsoft.com/office/drawing/2014/main" id="{A6793C07-B25B-73F6-53BD-EBC773644C61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" name="Google Shape;1039;p48">
            <a:extLst>
              <a:ext uri="{FF2B5EF4-FFF2-40B4-BE49-F238E27FC236}">
                <a16:creationId xmlns:a16="http://schemas.microsoft.com/office/drawing/2014/main" id="{49A37673-C22A-D53A-6123-1DAE1BA2878C}"/>
              </a:ext>
            </a:extLst>
          </p:cNvPr>
          <p:cNvGrpSpPr/>
          <p:nvPr/>
        </p:nvGrpSpPr>
        <p:grpSpPr>
          <a:xfrm flipH="1">
            <a:off x="-1245140" y="5817140"/>
            <a:ext cx="2772916" cy="2598661"/>
            <a:chOff x="3231057" y="5846468"/>
            <a:chExt cx="1701919" cy="2302424"/>
          </a:xfrm>
        </p:grpSpPr>
        <p:sp>
          <p:nvSpPr>
            <p:cNvPr id="4" name="Google Shape;1040;p48">
              <a:extLst>
                <a:ext uri="{FF2B5EF4-FFF2-40B4-BE49-F238E27FC236}">
                  <a16:creationId xmlns:a16="http://schemas.microsoft.com/office/drawing/2014/main" id="{FA628204-1BCC-061B-98B1-ED3A5A171726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1;p48">
              <a:extLst>
                <a:ext uri="{FF2B5EF4-FFF2-40B4-BE49-F238E27FC236}">
                  <a16:creationId xmlns:a16="http://schemas.microsoft.com/office/drawing/2014/main" id="{76EBFB1C-AC03-7BE1-4E9A-53E4ADF2A3DE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2;p48">
              <a:extLst>
                <a:ext uri="{FF2B5EF4-FFF2-40B4-BE49-F238E27FC236}">
                  <a16:creationId xmlns:a16="http://schemas.microsoft.com/office/drawing/2014/main" id="{BF443B4D-60C9-4FA6-6FFD-1917082AB2A9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3;p48">
              <a:extLst>
                <a:ext uri="{FF2B5EF4-FFF2-40B4-BE49-F238E27FC236}">
                  <a16:creationId xmlns:a16="http://schemas.microsoft.com/office/drawing/2014/main" id="{9BAD6D3A-E833-EA4E-769F-2252C8B0B00D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4;p48">
              <a:extLst>
                <a:ext uri="{FF2B5EF4-FFF2-40B4-BE49-F238E27FC236}">
                  <a16:creationId xmlns:a16="http://schemas.microsoft.com/office/drawing/2014/main" id="{A6A4B46B-D8C7-0515-F0C3-4199B34750FA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5;p48">
              <a:extLst>
                <a:ext uri="{FF2B5EF4-FFF2-40B4-BE49-F238E27FC236}">
                  <a16:creationId xmlns:a16="http://schemas.microsoft.com/office/drawing/2014/main" id="{B0A4D18B-D725-B31A-79D1-3CE65FF29D1E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6;p48">
              <a:extLst>
                <a:ext uri="{FF2B5EF4-FFF2-40B4-BE49-F238E27FC236}">
                  <a16:creationId xmlns:a16="http://schemas.microsoft.com/office/drawing/2014/main" id="{E6B55B05-D9E2-16F5-D8A2-2FC8E9F1A862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7;p48">
              <a:extLst>
                <a:ext uri="{FF2B5EF4-FFF2-40B4-BE49-F238E27FC236}">
                  <a16:creationId xmlns:a16="http://schemas.microsoft.com/office/drawing/2014/main" id="{E34016E9-630D-D15E-1943-362C72A0A299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8;p48">
              <a:extLst>
                <a:ext uri="{FF2B5EF4-FFF2-40B4-BE49-F238E27FC236}">
                  <a16:creationId xmlns:a16="http://schemas.microsoft.com/office/drawing/2014/main" id="{F817279D-FB71-EA4E-D57E-17A848E87B45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9;p48">
              <a:extLst>
                <a:ext uri="{FF2B5EF4-FFF2-40B4-BE49-F238E27FC236}">
                  <a16:creationId xmlns:a16="http://schemas.microsoft.com/office/drawing/2014/main" id="{448FFB9C-4668-27CD-6624-2A16B7D5BE16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0;p48">
              <a:extLst>
                <a:ext uri="{FF2B5EF4-FFF2-40B4-BE49-F238E27FC236}">
                  <a16:creationId xmlns:a16="http://schemas.microsoft.com/office/drawing/2014/main" id="{5B22AB2E-A20D-2E0D-CB9E-23463E138857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1;p48">
              <a:extLst>
                <a:ext uri="{FF2B5EF4-FFF2-40B4-BE49-F238E27FC236}">
                  <a16:creationId xmlns:a16="http://schemas.microsoft.com/office/drawing/2014/main" id="{F7FFC1EE-E301-C45A-EC36-1F5A3CF50137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887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>
            <a:spLocks noGrp="1"/>
          </p:cNvSpPr>
          <p:nvPr>
            <p:ph type="ctrTitle"/>
          </p:nvPr>
        </p:nvSpPr>
        <p:spPr>
          <a:xfrm>
            <a:off x="169449" y="1031571"/>
            <a:ext cx="7281813" cy="17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AI-Powered Pedestrians </a:t>
            </a:r>
            <a:br>
              <a:rPr lang="en" dirty="0"/>
            </a:br>
            <a:r>
              <a:rPr lang="en" dirty="0"/>
              <a:t>Detector</a:t>
            </a:r>
            <a:endParaRPr dirty="0"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1"/>
          </p:nvPr>
        </p:nvSpPr>
        <p:spPr>
          <a:xfrm>
            <a:off x="161700" y="2649636"/>
            <a:ext cx="4410300" cy="960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KHAWLAH ALSHUBATI  </a:t>
            </a:r>
            <a:r>
              <a:rPr lang="en-US" b="1" dirty="0"/>
              <a:t>19701557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OMAR EL KHADIJI </a:t>
            </a:r>
            <a:r>
              <a:rPr lang="en-US" b="1" dirty="0"/>
              <a:t>19700103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Presentation GR NO: </a:t>
            </a:r>
            <a:r>
              <a:rPr lang="en-US" b="1" dirty="0"/>
              <a:t>01</a:t>
            </a:r>
            <a:endParaRPr b="1" dirty="0"/>
          </a:p>
        </p:txBody>
      </p:sp>
      <p:sp>
        <p:nvSpPr>
          <p:cNvPr id="539" name="Google Shape;539;p43"/>
          <p:cNvSpPr/>
          <p:nvPr/>
        </p:nvSpPr>
        <p:spPr>
          <a:xfrm>
            <a:off x="8744835" y="1740294"/>
            <a:ext cx="125548" cy="125309"/>
          </a:xfrm>
          <a:custGeom>
            <a:avLst/>
            <a:gdLst/>
            <a:ahLst/>
            <a:cxnLst/>
            <a:rect l="l" t="t" r="r" b="b"/>
            <a:pathLst>
              <a:path w="13770" h="13740" extrusionOk="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358FF97-6B33-5A25-8251-C9154E3B09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19F74-FEE7-4E5A-CF2A-8CACC245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763" y="3439229"/>
            <a:ext cx="2687254" cy="1581957"/>
          </a:xfrm>
          <a:prstGeom prst="rect">
            <a:avLst/>
          </a:prstGeom>
        </p:spPr>
      </p:pic>
      <p:sp>
        <p:nvSpPr>
          <p:cNvPr id="10" name="Google Shape;538;p43">
            <a:extLst>
              <a:ext uri="{FF2B5EF4-FFF2-40B4-BE49-F238E27FC236}">
                <a16:creationId xmlns:a16="http://schemas.microsoft.com/office/drawing/2014/main" id="{E19EEA40-56F1-02CF-267A-B0DF5E8D979E}"/>
              </a:ext>
            </a:extLst>
          </p:cNvPr>
          <p:cNvSpPr txBox="1">
            <a:spLocks/>
          </p:cNvSpPr>
          <p:nvPr/>
        </p:nvSpPr>
        <p:spPr>
          <a:xfrm>
            <a:off x="4419600" y="2696408"/>
            <a:ext cx="4865317" cy="201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800" b="1" dirty="0">
                <a:solidFill>
                  <a:srgbClr val="305DBF"/>
                </a:solidFill>
                <a:latin typeface="+mj-lt"/>
                <a:cs typeface="Times New Roman" panose="02020603050405020304" pitchFamily="18" charset="0"/>
              </a:rPr>
              <a:t>EMU</a:t>
            </a:r>
          </a:p>
          <a:p>
            <a:pPr marL="0" indent="0"/>
            <a:endParaRPr lang="en-US" sz="1800" b="1" dirty="0">
              <a:solidFill>
                <a:srgbClr val="305DBF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1800" b="1" dirty="0">
                <a:solidFill>
                  <a:srgbClr val="305DBF"/>
                </a:solidFill>
                <a:latin typeface="+mj-lt"/>
                <a:cs typeface="Times New Roman" panose="02020603050405020304" pitchFamily="18" charset="0"/>
              </a:rPr>
              <a:t>CMSE 406 Graduation Project</a:t>
            </a:r>
          </a:p>
          <a:p>
            <a:pPr marL="0" indent="0"/>
            <a:endParaRPr lang="en-US" sz="1800" b="1" dirty="0">
              <a:solidFill>
                <a:srgbClr val="305DBF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US" sz="1800" b="1" i="0" strike="noStrike" dirty="0">
                <a:solidFill>
                  <a:srgbClr val="305DBF"/>
                </a:solidFill>
                <a:effectLst/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Prof. Dr. </a:t>
            </a:r>
            <a:r>
              <a:rPr lang="en-US" sz="1800" b="1" i="0" strike="noStrike" dirty="0" err="1">
                <a:solidFill>
                  <a:srgbClr val="305DBF"/>
                </a:solidFill>
                <a:effectLst/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Duygu</a:t>
            </a:r>
            <a:r>
              <a:rPr lang="en-US" sz="1800" b="1" i="0" strike="noStrike" dirty="0">
                <a:solidFill>
                  <a:srgbClr val="305DBF"/>
                </a:solidFill>
                <a:effectLst/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i="0" strike="noStrike" dirty="0" err="1">
                <a:solidFill>
                  <a:srgbClr val="305DBF"/>
                </a:solidFill>
                <a:effectLst/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Çelik</a:t>
            </a:r>
            <a:r>
              <a:rPr lang="en-US" sz="1800" b="1" i="0" strike="noStrike" dirty="0">
                <a:solidFill>
                  <a:srgbClr val="305DBF"/>
                </a:solidFill>
                <a:effectLst/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i="0" strike="noStrike" dirty="0" err="1">
                <a:solidFill>
                  <a:srgbClr val="305DBF"/>
                </a:solidFill>
                <a:effectLst/>
                <a:latin typeface="+mj-lt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Ertuğrul</a:t>
            </a:r>
            <a:endParaRPr lang="tr-TR" sz="1800" b="1" i="0" strike="noStrike" dirty="0">
              <a:solidFill>
                <a:srgbClr val="305DBF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0" indent="0"/>
            <a:endParaRPr lang="tr-TR" sz="1800" b="1" dirty="0">
              <a:solidFill>
                <a:srgbClr val="305DBF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/>
            <a:r>
              <a:rPr lang="en-CA" sz="1800" b="1" dirty="0">
                <a:solidFill>
                  <a:srgbClr val="305DBF"/>
                </a:solidFill>
                <a:latin typeface="+mj-lt"/>
                <a:cs typeface="Times New Roman" panose="02020603050405020304" pitchFamily="18" charset="0"/>
              </a:rPr>
              <a:t>ASSIST.PROF.DR. ADNAN ACAN</a:t>
            </a:r>
            <a:endParaRPr lang="en-US" sz="1800" b="1" dirty="0">
              <a:solidFill>
                <a:srgbClr val="305DBF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/>
            <a:endParaRPr lang="en-US" sz="1800" b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ECF8D-AC1A-E1FF-F431-34A8EFE31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039" y="330313"/>
            <a:ext cx="2369261" cy="2369261"/>
          </a:xfrm>
          <a:prstGeom prst="rect">
            <a:avLst/>
          </a:prstGeom>
        </p:spPr>
      </p:pic>
      <p:sp>
        <p:nvSpPr>
          <p:cNvPr id="6" name="Google Shape;896;p46">
            <a:extLst>
              <a:ext uri="{FF2B5EF4-FFF2-40B4-BE49-F238E27FC236}">
                <a16:creationId xmlns:a16="http://schemas.microsoft.com/office/drawing/2014/main" id="{71E10D0E-F6F3-336D-AF81-F0B5423B2ABB}"/>
              </a:ext>
            </a:extLst>
          </p:cNvPr>
          <p:cNvSpPr txBox="1">
            <a:spLocks/>
          </p:cNvSpPr>
          <p:nvPr/>
        </p:nvSpPr>
        <p:spPr>
          <a:xfrm>
            <a:off x="-3330264" y="1872630"/>
            <a:ext cx="2232583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/>
              <a:t>Introduction</a:t>
            </a:r>
            <a:endParaRPr lang="en-US" dirty="0"/>
          </a:p>
        </p:txBody>
      </p:sp>
      <p:sp>
        <p:nvSpPr>
          <p:cNvPr id="7" name="Google Shape;897;p46">
            <a:extLst>
              <a:ext uri="{FF2B5EF4-FFF2-40B4-BE49-F238E27FC236}">
                <a16:creationId xmlns:a16="http://schemas.microsoft.com/office/drawing/2014/main" id="{BF7A4E41-AB4D-57D6-0E74-A7D8C1A5F6B6}"/>
              </a:ext>
            </a:extLst>
          </p:cNvPr>
          <p:cNvSpPr txBox="1">
            <a:spLocks/>
          </p:cNvSpPr>
          <p:nvPr/>
        </p:nvSpPr>
        <p:spPr>
          <a:xfrm>
            <a:off x="-3466375" y="2249588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n-US"/>
              <a:t>About the System</a:t>
            </a:r>
          </a:p>
          <a:p>
            <a:pPr algn="ctr"/>
            <a:endParaRPr lang="en-US" dirty="0"/>
          </a:p>
        </p:txBody>
      </p:sp>
      <p:sp>
        <p:nvSpPr>
          <p:cNvPr id="8" name="Google Shape;913;p46">
            <a:extLst>
              <a:ext uri="{FF2B5EF4-FFF2-40B4-BE49-F238E27FC236}">
                <a16:creationId xmlns:a16="http://schemas.microsoft.com/office/drawing/2014/main" id="{6F0B0AD4-ECB4-6F95-4781-5EF2BF61C397}"/>
              </a:ext>
            </a:extLst>
          </p:cNvPr>
          <p:cNvSpPr/>
          <p:nvPr/>
        </p:nvSpPr>
        <p:spPr>
          <a:xfrm>
            <a:off x="-2750981" y="1213077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93;p46">
            <a:extLst>
              <a:ext uri="{FF2B5EF4-FFF2-40B4-BE49-F238E27FC236}">
                <a16:creationId xmlns:a16="http://schemas.microsoft.com/office/drawing/2014/main" id="{9D91A3AF-EBB1-3993-339E-0D474E1E118A}"/>
              </a:ext>
            </a:extLst>
          </p:cNvPr>
          <p:cNvSpPr/>
          <p:nvPr/>
        </p:nvSpPr>
        <p:spPr>
          <a:xfrm>
            <a:off x="-2644202" y="1144418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07;p46">
            <a:extLst>
              <a:ext uri="{FF2B5EF4-FFF2-40B4-BE49-F238E27FC236}">
                <a16:creationId xmlns:a16="http://schemas.microsoft.com/office/drawing/2014/main" id="{823ECBC6-AC3C-D55A-E189-FA0933CF2BBA}"/>
              </a:ext>
            </a:extLst>
          </p:cNvPr>
          <p:cNvSpPr txBox="1">
            <a:spLocks/>
          </p:cNvSpPr>
          <p:nvPr/>
        </p:nvSpPr>
        <p:spPr>
          <a:xfrm>
            <a:off x="-2628548" y="1114121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3" name="Google Shape;913;p46">
            <a:extLst>
              <a:ext uri="{FF2B5EF4-FFF2-40B4-BE49-F238E27FC236}">
                <a16:creationId xmlns:a16="http://schemas.microsoft.com/office/drawing/2014/main" id="{4BA44C1E-92D0-050E-D914-88BB43F75A8C}"/>
              </a:ext>
            </a:extLst>
          </p:cNvPr>
          <p:cNvSpPr/>
          <p:nvPr/>
        </p:nvSpPr>
        <p:spPr>
          <a:xfrm>
            <a:off x="-2598581" y="1365477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826054" y="1861940"/>
            <a:ext cx="592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Specifications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5539808" y="616792"/>
            <a:ext cx="11707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7062C-59E9-905D-82CE-EC5C595E5260}"/>
              </a:ext>
            </a:extLst>
          </p:cNvPr>
          <p:cNvGrpSpPr/>
          <p:nvPr/>
        </p:nvGrpSpPr>
        <p:grpSpPr>
          <a:xfrm>
            <a:off x="3262338" y="3644124"/>
            <a:ext cx="2764796" cy="1370363"/>
            <a:chOff x="5968853" y="3761532"/>
            <a:chExt cx="2387878" cy="1135498"/>
          </a:xfrm>
        </p:grpSpPr>
        <p:sp>
          <p:nvSpPr>
            <p:cNvPr id="6" name="Google Shape;310;p29">
              <a:extLst>
                <a:ext uri="{FF2B5EF4-FFF2-40B4-BE49-F238E27FC236}">
                  <a16:creationId xmlns:a16="http://schemas.microsoft.com/office/drawing/2014/main" id="{5B3E8EB0-96D2-FB00-FBC1-9CE7F157A0F9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1;p29">
              <a:extLst>
                <a:ext uri="{FF2B5EF4-FFF2-40B4-BE49-F238E27FC236}">
                  <a16:creationId xmlns:a16="http://schemas.microsoft.com/office/drawing/2014/main" id="{942872DC-0F1E-38FD-F696-9C6BBAD4E58C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2;p29">
              <a:extLst>
                <a:ext uri="{FF2B5EF4-FFF2-40B4-BE49-F238E27FC236}">
                  <a16:creationId xmlns:a16="http://schemas.microsoft.com/office/drawing/2014/main" id="{4BEB9931-057D-DD92-6358-1000E7C78335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3;p29">
              <a:extLst>
                <a:ext uri="{FF2B5EF4-FFF2-40B4-BE49-F238E27FC236}">
                  <a16:creationId xmlns:a16="http://schemas.microsoft.com/office/drawing/2014/main" id="{2BEF70D2-A7F5-765D-9D51-5D8B61445025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4;p29">
              <a:extLst>
                <a:ext uri="{FF2B5EF4-FFF2-40B4-BE49-F238E27FC236}">
                  <a16:creationId xmlns:a16="http://schemas.microsoft.com/office/drawing/2014/main" id="{44FC3ECC-4CE3-689E-760A-B1C7B02AE51B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35C874-DD74-1156-0420-47249907EFB7}"/>
              </a:ext>
            </a:extLst>
          </p:cNvPr>
          <p:cNvGrpSpPr/>
          <p:nvPr/>
        </p:nvGrpSpPr>
        <p:grpSpPr>
          <a:xfrm>
            <a:off x="7265417" y="3070459"/>
            <a:ext cx="1087195" cy="1992429"/>
            <a:chOff x="7265417" y="3070459"/>
            <a:chExt cx="1087195" cy="1992429"/>
          </a:xfrm>
        </p:grpSpPr>
        <p:sp>
          <p:nvSpPr>
            <p:cNvPr id="12" name="Google Shape;307;p29">
              <a:extLst>
                <a:ext uri="{FF2B5EF4-FFF2-40B4-BE49-F238E27FC236}">
                  <a16:creationId xmlns:a16="http://schemas.microsoft.com/office/drawing/2014/main" id="{B1A2D719-6E59-C5F8-1115-A2D16A69D045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8;p29">
              <a:extLst>
                <a:ext uri="{FF2B5EF4-FFF2-40B4-BE49-F238E27FC236}">
                  <a16:creationId xmlns:a16="http://schemas.microsoft.com/office/drawing/2014/main" id="{AAB91296-3873-E5B5-0605-AB536F57BAB9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C8CC3-87AD-CF3D-1988-A71EAE510832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78BB1A-4324-FD15-CB89-1168AEF5DDF6}"/>
              </a:ext>
            </a:extLst>
          </p:cNvPr>
          <p:cNvGrpSpPr/>
          <p:nvPr/>
        </p:nvGrpSpPr>
        <p:grpSpPr>
          <a:xfrm flipH="1">
            <a:off x="6307979" y="2251583"/>
            <a:ext cx="1159624" cy="2193452"/>
            <a:chOff x="6357927" y="2021301"/>
            <a:chExt cx="1047866" cy="1992429"/>
          </a:xfrm>
        </p:grpSpPr>
        <p:sp>
          <p:nvSpPr>
            <p:cNvPr id="16" name="Google Shape;307;p29">
              <a:extLst>
                <a:ext uri="{FF2B5EF4-FFF2-40B4-BE49-F238E27FC236}">
                  <a16:creationId xmlns:a16="http://schemas.microsoft.com/office/drawing/2014/main" id="{F118DA74-5972-A2E9-0669-B18BB7B75A7C}"/>
                </a:ext>
              </a:extLst>
            </p:cNvPr>
            <p:cNvSpPr/>
            <p:nvPr/>
          </p:nvSpPr>
          <p:spPr>
            <a:xfrm>
              <a:off x="6862195" y="2247762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;p29">
              <a:extLst>
                <a:ext uri="{FF2B5EF4-FFF2-40B4-BE49-F238E27FC236}">
                  <a16:creationId xmlns:a16="http://schemas.microsoft.com/office/drawing/2014/main" id="{78FF7645-2421-9B2D-6D30-F2824DA5CAF2}"/>
                </a:ext>
              </a:extLst>
            </p:cNvPr>
            <p:cNvSpPr/>
            <p:nvPr/>
          </p:nvSpPr>
          <p:spPr>
            <a:xfrm>
              <a:off x="6357927" y="2573984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BC87E85-079A-FDF3-448E-DC4B8DE80A75}"/>
                </a:ext>
              </a:extLst>
            </p:cNvPr>
            <p:cNvSpPr/>
            <p:nvPr/>
          </p:nvSpPr>
          <p:spPr>
            <a:xfrm>
              <a:off x="6397257" y="2021301"/>
              <a:ext cx="1008536" cy="199242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022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Architicure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B38A5-24EA-2D80-28B3-287C5F04E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33" y="1782622"/>
            <a:ext cx="7154217" cy="2632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87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0D261-23DD-2E16-C315-6232EDB3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540" y="-1"/>
            <a:ext cx="4164490" cy="50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350921" y="399929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Sequence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AF239-88BB-7D69-97E4-45FBC205B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99" y="142373"/>
            <a:ext cx="6700921" cy="49667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5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110289" y="86624"/>
            <a:ext cx="18267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br>
              <a:rPr lang="en" dirty="0"/>
            </a:br>
            <a:r>
              <a:rPr lang="en" dirty="0"/>
              <a:t>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7F584-D9C7-DD04-A7BF-41E73C23A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84" y="362706"/>
            <a:ext cx="6558099" cy="44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350921" y="399929"/>
            <a:ext cx="23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BPMN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24A76-6587-500F-7D8D-B0EADD142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53" y="686279"/>
            <a:ext cx="6070600" cy="350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6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374984" y="459603"/>
            <a:ext cx="18267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</a:t>
            </a:r>
            <a:br>
              <a:rPr lang="en" dirty="0"/>
            </a:br>
            <a:r>
              <a:rPr lang="en" dirty="0"/>
              <a:t>Diagram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1E093-B1EE-43E9-BF51-B55ACBB2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711" y="86624"/>
            <a:ext cx="3831394" cy="50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483268" y="423508"/>
            <a:ext cx="18267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Activity </a:t>
            </a:r>
            <a:br>
              <a:rPr lang="en" dirty="0"/>
            </a:br>
            <a:r>
              <a:rPr lang="en" dirty="0"/>
              <a:t>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5B237-A062-8109-DD5B-458B7AAD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636" y="0"/>
            <a:ext cx="62806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483268" y="423508"/>
            <a:ext cx="23441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Modular </a:t>
            </a:r>
            <a:br>
              <a:rPr lang="en" dirty="0"/>
            </a:br>
            <a:r>
              <a:rPr lang="en" dirty="0"/>
              <a:t>Hiararachy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B827E-B734-EA13-151C-4066EB2FC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2" y="220912"/>
            <a:ext cx="6604668" cy="4736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039;p48">
            <a:extLst>
              <a:ext uri="{FF2B5EF4-FFF2-40B4-BE49-F238E27FC236}">
                <a16:creationId xmlns:a16="http://schemas.microsoft.com/office/drawing/2014/main" id="{5972B8DF-F64C-9009-0BAC-650161CA6A3F}"/>
              </a:ext>
            </a:extLst>
          </p:cNvPr>
          <p:cNvGrpSpPr/>
          <p:nvPr/>
        </p:nvGrpSpPr>
        <p:grpSpPr>
          <a:xfrm flipH="1">
            <a:off x="-4001989" y="10799478"/>
            <a:ext cx="1019450" cy="1379152"/>
            <a:chOff x="3231057" y="5846468"/>
            <a:chExt cx="1701919" cy="2302424"/>
          </a:xfrm>
        </p:grpSpPr>
        <p:sp>
          <p:nvSpPr>
            <p:cNvPr id="4" name="Google Shape;1040;p48">
              <a:extLst>
                <a:ext uri="{FF2B5EF4-FFF2-40B4-BE49-F238E27FC236}">
                  <a16:creationId xmlns:a16="http://schemas.microsoft.com/office/drawing/2014/main" id="{CC0A04F6-D6F3-6198-757D-A4617632B93A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1;p48">
              <a:extLst>
                <a:ext uri="{FF2B5EF4-FFF2-40B4-BE49-F238E27FC236}">
                  <a16:creationId xmlns:a16="http://schemas.microsoft.com/office/drawing/2014/main" id="{D6E06C29-A73C-1D8B-64CF-FD796042D141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2;p48">
              <a:extLst>
                <a:ext uri="{FF2B5EF4-FFF2-40B4-BE49-F238E27FC236}">
                  <a16:creationId xmlns:a16="http://schemas.microsoft.com/office/drawing/2014/main" id="{CB3FB6FB-365A-0567-10CB-7EB949C07A08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3;p48">
              <a:extLst>
                <a:ext uri="{FF2B5EF4-FFF2-40B4-BE49-F238E27FC236}">
                  <a16:creationId xmlns:a16="http://schemas.microsoft.com/office/drawing/2014/main" id="{AFDC4270-785A-5638-C86F-8D9067AC2377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4;p48">
              <a:extLst>
                <a:ext uri="{FF2B5EF4-FFF2-40B4-BE49-F238E27FC236}">
                  <a16:creationId xmlns:a16="http://schemas.microsoft.com/office/drawing/2014/main" id="{9ABFB211-E2A0-9F48-6191-06E5DFF40973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5;p48">
              <a:extLst>
                <a:ext uri="{FF2B5EF4-FFF2-40B4-BE49-F238E27FC236}">
                  <a16:creationId xmlns:a16="http://schemas.microsoft.com/office/drawing/2014/main" id="{00FB8BBD-C3A8-2854-51AA-37C316368536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6;p48">
              <a:extLst>
                <a:ext uri="{FF2B5EF4-FFF2-40B4-BE49-F238E27FC236}">
                  <a16:creationId xmlns:a16="http://schemas.microsoft.com/office/drawing/2014/main" id="{028365AF-87D5-C94D-8554-EE3D3BDBEE3E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7;p48">
              <a:extLst>
                <a:ext uri="{FF2B5EF4-FFF2-40B4-BE49-F238E27FC236}">
                  <a16:creationId xmlns:a16="http://schemas.microsoft.com/office/drawing/2014/main" id="{B3FFDD49-73B8-B9CA-5903-46FC7CA4339D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8;p48">
              <a:extLst>
                <a:ext uri="{FF2B5EF4-FFF2-40B4-BE49-F238E27FC236}">
                  <a16:creationId xmlns:a16="http://schemas.microsoft.com/office/drawing/2014/main" id="{3C4F6DD5-1048-68F3-9E2F-79B421F61355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9;p48">
              <a:extLst>
                <a:ext uri="{FF2B5EF4-FFF2-40B4-BE49-F238E27FC236}">
                  <a16:creationId xmlns:a16="http://schemas.microsoft.com/office/drawing/2014/main" id="{3E5696B6-1206-EC16-8E9B-C45174EA9990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0;p48">
              <a:extLst>
                <a:ext uri="{FF2B5EF4-FFF2-40B4-BE49-F238E27FC236}">
                  <a16:creationId xmlns:a16="http://schemas.microsoft.com/office/drawing/2014/main" id="{FE2D4ABC-A3B9-4889-51FF-10A5358F86E2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51;p48">
              <a:extLst>
                <a:ext uri="{FF2B5EF4-FFF2-40B4-BE49-F238E27FC236}">
                  <a16:creationId xmlns:a16="http://schemas.microsoft.com/office/drawing/2014/main" id="{0852D38F-4153-2E09-0FB5-08D12137346E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52;p48">
            <a:extLst>
              <a:ext uri="{FF2B5EF4-FFF2-40B4-BE49-F238E27FC236}">
                <a16:creationId xmlns:a16="http://schemas.microsoft.com/office/drawing/2014/main" id="{188A9295-C563-F753-E3B8-621E9ED1FC94}"/>
              </a:ext>
            </a:extLst>
          </p:cNvPr>
          <p:cNvGrpSpPr/>
          <p:nvPr/>
        </p:nvGrpSpPr>
        <p:grpSpPr>
          <a:xfrm>
            <a:off x="12398963" y="5598968"/>
            <a:ext cx="668104" cy="895218"/>
            <a:chOff x="122038" y="7256930"/>
            <a:chExt cx="668104" cy="895218"/>
          </a:xfrm>
        </p:grpSpPr>
        <p:sp>
          <p:nvSpPr>
            <p:cNvPr id="17" name="Google Shape;1053;p48">
              <a:extLst>
                <a:ext uri="{FF2B5EF4-FFF2-40B4-BE49-F238E27FC236}">
                  <a16:creationId xmlns:a16="http://schemas.microsoft.com/office/drawing/2014/main" id="{B8802A12-9D90-8DD2-7EE6-5FDD1C9A96F3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4;p48">
              <a:extLst>
                <a:ext uri="{FF2B5EF4-FFF2-40B4-BE49-F238E27FC236}">
                  <a16:creationId xmlns:a16="http://schemas.microsoft.com/office/drawing/2014/main" id="{936F70CD-B6FA-BB84-EE1D-6329E4900B42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5;p48">
              <a:extLst>
                <a:ext uri="{FF2B5EF4-FFF2-40B4-BE49-F238E27FC236}">
                  <a16:creationId xmlns:a16="http://schemas.microsoft.com/office/drawing/2014/main" id="{8D063733-FED1-785B-C001-A1C757D76E22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6;p48">
              <a:extLst>
                <a:ext uri="{FF2B5EF4-FFF2-40B4-BE49-F238E27FC236}">
                  <a16:creationId xmlns:a16="http://schemas.microsoft.com/office/drawing/2014/main" id="{8D1BD938-071C-D2D7-C5C6-3662696740B9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7;p48">
              <a:extLst>
                <a:ext uri="{FF2B5EF4-FFF2-40B4-BE49-F238E27FC236}">
                  <a16:creationId xmlns:a16="http://schemas.microsoft.com/office/drawing/2014/main" id="{8E74E081-AD8C-2C75-2895-A318259A3681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8;p48">
              <a:extLst>
                <a:ext uri="{FF2B5EF4-FFF2-40B4-BE49-F238E27FC236}">
                  <a16:creationId xmlns:a16="http://schemas.microsoft.com/office/drawing/2014/main" id="{35131B9B-F74B-AB2D-07D6-99D4C123AD53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29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517022" y="1915353"/>
            <a:ext cx="592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+ Tools and Algorithms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5733869" y="611654"/>
            <a:ext cx="11707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" name="Google Shape;2471;p70">
            <a:extLst>
              <a:ext uri="{FF2B5EF4-FFF2-40B4-BE49-F238E27FC236}">
                <a16:creationId xmlns:a16="http://schemas.microsoft.com/office/drawing/2014/main" id="{B2CD66EA-B0FA-E8FA-176D-7494FA3D41C1}"/>
              </a:ext>
            </a:extLst>
          </p:cNvPr>
          <p:cNvGrpSpPr/>
          <p:nvPr/>
        </p:nvGrpSpPr>
        <p:grpSpPr>
          <a:xfrm>
            <a:off x="-732289" y="-802428"/>
            <a:ext cx="354311" cy="354104"/>
            <a:chOff x="-49764975" y="3183375"/>
            <a:chExt cx="299300" cy="299125"/>
          </a:xfrm>
        </p:grpSpPr>
        <p:sp>
          <p:nvSpPr>
            <p:cNvPr id="3" name="Google Shape;2472;p70">
              <a:extLst>
                <a:ext uri="{FF2B5EF4-FFF2-40B4-BE49-F238E27FC236}">
                  <a16:creationId xmlns:a16="http://schemas.microsoft.com/office/drawing/2014/main" id="{8C3EA05C-AC55-AA6A-BA3C-60A2646EBD0D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73;p70">
              <a:extLst>
                <a:ext uri="{FF2B5EF4-FFF2-40B4-BE49-F238E27FC236}">
                  <a16:creationId xmlns:a16="http://schemas.microsoft.com/office/drawing/2014/main" id="{2EA75574-2B41-59EB-897C-FE912729F8C6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74;p70">
              <a:extLst>
                <a:ext uri="{FF2B5EF4-FFF2-40B4-BE49-F238E27FC236}">
                  <a16:creationId xmlns:a16="http://schemas.microsoft.com/office/drawing/2014/main" id="{DA2AD7B8-E5A1-DC6C-8065-EE6FF7E0D022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75;p70">
              <a:extLst>
                <a:ext uri="{FF2B5EF4-FFF2-40B4-BE49-F238E27FC236}">
                  <a16:creationId xmlns:a16="http://schemas.microsoft.com/office/drawing/2014/main" id="{01F9D5B2-5405-7918-CC48-31720704F6CF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76;p70">
              <a:extLst>
                <a:ext uri="{FF2B5EF4-FFF2-40B4-BE49-F238E27FC236}">
                  <a16:creationId xmlns:a16="http://schemas.microsoft.com/office/drawing/2014/main" id="{6A37AF96-FCAD-7BF0-A75E-F3A9AC5526A0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77;p70">
              <a:extLst>
                <a:ext uri="{FF2B5EF4-FFF2-40B4-BE49-F238E27FC236}">
                  <a16:creationId xmlns:a16="http://schemas.microsoft.com/office/drawing/2014/main" id="{2C4C0763-00AF-22D1-99BD-89316E043312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78;p70">
              <a:extLst>
                <a:ext uri="{FF2B5EF4-FFF2-40B4-BE49-F238E27FC236}">
                  <a16:creationId xmlns:a16="http://schemas.microsoft.com/office/drawing/2014/main" id="{F2642322-5AAD-A7ED-D2D1-38B6C55977C1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79;p70">
              <a:extLst>
                <a:ext uri="{FF2B5EF4-FFF2-40B4-BE49-F238E27FC236}">
                  <a16:creationId xmlns:a16="http://schemas.microsoft.com/office/drawing/2014/main" id="{C505C763-2835-9FF5-0782-02044AF73374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80;p70">
              <a:extLst>
                <a:ext uri="{FF2B5EF4-FFF2-40B4-BE49-F238E27FC236}">
                  <a16:creationId xmlns:a16="http://schemas.microsoft.com/office/drawing/2014/main" id="{DE7C3895-A6BF-22F6-D9B0-547D3CFBF3EB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481;p70">
            <a:extLst>
              <a:ext uri="{FF2B5EF4-FFF2-40B4-BE49-F238E27FC236}">
                <a16:creationId xmlns:a16="http://schemas.microsoft.com/office/drawing/2014/main" id="{C596C406-E4FA-F28A-2920-1DE5B789FF31}"/>
              </a:ext>
            </a:extLst>
          </p:cNvPr>
          <p:cNvGrpSpPr/>
          <p:nvPr/>
        </p:nvGrpSpPr>
        <p:grpSpPr>
          <a:xfrm>
            <a:off x="-681016" y="1020318"/>
            <a:ext cx="355258" cy="356205"/>
            <a:chOff x="-47892800" y="3937700"/>
            <a:chExt cx="300100" cy="300900"/>
          </a:xfrm>
        </p:grpSpPr>
        <p:sp>
          <p:nvSpPr>
            <p:cNvPr id="13" name="Google Shape;2482;p70">
              <a:extLst>
                <a:ext uri="{FF2B5EF4-FFF2-40B4-BE49-F238E27FC236}">
                  <a16:creationId xmlns:a16="http://schemas.microsoft.com/office/drawing/2014/main" id="{B7226614-077D-3E1F-3801-5FC8DC0085D9}"/>
                </a:ext>
              </a:extLst>
            </p:cNvPr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83;p70">
              <a:extLst>
                <a:ext uri="{FF2B5EF4-FFF2-40B4-BE49-F238E27FC236}">
                  <a16:creationId xmlns:a16="http://schemas.microsoft.com/office/drawing/2014/main" id="{049A0F31-3B9B-5124-5DA6-DF74336220BB}"/>
                </a:ext>
              </a:extLst>
            </p:cNvPr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84;p70">
              <a:extLst>
                <a:ext uri="{FF2B5EF4-FFF2-40B4-BE49-F238E27FC236}">
                  <a16:creationId xmlns:a16="http://schemas.microsoft.com/office/drawing/2014/main" id="{33CE06A8-5FD4-E2FF-6B03-27FE608FD558}"/>
                </a:ext>
              </a:extLst>
            </p:cNvPr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85;p70">
              <a:extLst>
                <a:ext uri="{FF2B5EF4-FFF2-40B4-BE49-F238E27FC236}">
                  <a16:creationId xmlns:a16="http://schemas.microsoft.com/office/drawing/2014/main" id="{9BA59483-650D-E938-1919-3845E95BBB70}"/>
                </a:ext>
              </a:extLst>
            </p:cNvPr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86;p70">
              <a:extLst>
                <a:ext uri="{FF2B5EF4-FFF2-40B4-BE49-F238E27FC236}">
                  <a16:creationId xmlns:a16="http://schemas.microsoft.com/office/drawing/2014/main" id="{7237926B-657C-F1FB-6253-B852392A65DF}"/>
                </a:ext>
              </a:extLst>
            </p:cNvPr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87;p70">
              <a:extLst>
                <a:ext uri="{FF2B5EF4-FFF2-40B4-BE49-F238E27FC236}">
                  <a16:creationId xmlns:a16="http://schemas.microsoft.com/office/drawing/2014/main" id="{AFAF77A9-9418-0BE3-03DB-037E695AF9B0}"/>
                </a:ext>
              </a:extLst>
            </p:cNvPr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88;p70">
              <a:extLst>
                <a:ext uri="{FF2B5EF4-FFF2-40B4-BE49-F238E27FC236}">
                  <a16:creationId xmlns:a16="http://schemas.microsoft.com/office/drawing/2014/main" id="{226BDC21-46C7-D747-A3CE-FDA39473E205}"/>
                </a:ext>
              </a:extLst>
            </p:cNvPr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89;p70">
              <a:extLst>
                <a:ext uri="{FF2B5EF4-FFF2-40B4-BE49-F238E27FC236}">
                  <a16:creationId xmlns:a16="http://schemas.microsoft.com/office/drawing/2014/main" id="{271CED56-01C6-A8BE-0F5E-2045B00ED1FF}"/>
                </a:ext>
              </a:extLst>
            </p:cNvPr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24C5C2-5ECD-CE48-A73B-D321A8D8D151}"/>
              </a:ext>
            </a:extLst>
          </p:cNvPr>
          <p:cNvGrpSpPr/>
          <p:nvPr/>
        </p:nvGrpSpPr>
        <p:grpSpPr>
          <a:xfrm flipH="1">
            <a:off x="5190278" y="3526941"/>
            <a:ext cx="3135574" cy="1347599"/>
            <a:chOff x="5968853" y="3761532"/>
            <a:chExt cx="2387878" cy="113549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2" name="Google Shape;310;p29">
              <a:extLst>
                <a:ext uri="{FF2B5EF4-FFF2-40B4-BE49-F238E27FC236}">
                  <a16:creationId xmlns:a16="http://schemas.microsoft.com/office/drawing/2014/main" id="{AB6772FB-6677-8B56-C6ED-0C367C345E8D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29">
              <a:extLst>
                <a:ext uri="{FF2B5EF4-FFF2-40B4-BE49-F238E27FC236}">
                  <a16:creationId xmlns:a16="http://schemas.microsoft.com/office/drawing/2014/main" id="{F7E3A5F7-A966-C84F-7CD2-6FF28C5EEC17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29">
              <a:extLst>
                <a:ext uri="{FF2B5EF4-FFF2-40B4-BE49-F238E27FC236}">
                  <a16:creationId xmlns:a16="http://schemas.microsoft.com/office/drawing/2014/main" id="{3927C209-60CB-0192-C04F-7698E69229DD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29">
              <a:extLst>
                <a:ext uri="{FF2B5EF4-FFF2-40B4-BE49-F238E27FC236}">
                  <a16:creationId xmlns:a16="http://schemas.microsoft.com/office/drawing/2014/main" id="{8C3F755C-8002-C5A4-793E-2E29C78478A6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29">
              <a:extLst>
                <a:ext uri="{FF2B5EF4-FFF2-40B4-BE49-F238E27FC236}">
                  <a16:creationId xmlns:a16="http://schemas.microsoft.com/office/drawing/2014/main" id="{703C3DDF-3335-F550-296C-8C9C2A3AA83A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78F82-AC05-8314-9181-9BD99EDD783F}"/>
              </a:ext>
            </a:extLst>
          </p:cNvPr>
          <p:cNvGrpSpPr/>
          <p:nvPr/>
        </p:nvGrpSpPr>
        <p:grpSpPr>
          <a:xfrm flipH="1">
            <a:off x="4129295" y="3522210"/>
            <a:ext cx="913721" cy="1559789"/>
            <a:chOff x="7265417" y="3070459"/>
            <a:chExt cx="1087195" cy="1992429"/>
          </a:xfrm>
        </p:grpSpPr>
        <p:sp>
          <p:nvSpPr>
            <p:cNvPr id="28" name="Google Shape;307;p29">
              <a:extLst>
                <a:ext uri="{FF2B5EF4-FFF2-40B4-BE49-F238E27FC236}">
                  <a16:creationId xmlns:a16="http://schemas.microsoft.com/office/drawing/2014/main" id="{24491975-546C-0ECB-43D2-48B053E51366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8;p29">
              <a:extLst>
                <a:ext uri="{FF2B5EF4-FFF2-40B4-BE49-F238E27FC236}">
                  <a16:creationId xmlns:a16="http://schemas.microsoft.com/office/drawing/2014/main" id="{10AF1C2A-80FA-EDFE-4321-444CD9098F0C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5CE155-5580-7D8B-73B7-E277C6125729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72CCD-8A9F-D277-3366-19AEADE8FC12}"/>
              </a:ext>
            </a:extLst>
          </p:cNvPr>
          <p:cNvGrpSpPr/>
          <p:nvPr/>
        </p:nvGrpSpPr>
        <p:grpSpPr>
          <a:xfrm flipH="1">
            <a:off x="1964665" y="3090846"/>
            <a:ext cx="1701223" cy="1693907"/>
            <a:chOff x="1719922" y="2502568"/>
            <a:chExt cx="1764308" cy="1929299"/>
          </a:xfrm>
        </p:grpSpPr>
        <p:sp>
          <p:nvSpPr>
            <p:cNvPr id="1024" name="Google Shape;525;p38">
              <a:extLst>
                <a:ext uri="{FF2B5EF4-FFF2-40B4-BE49-F238E27FC236}">
                  <a16:creationId xmlns:a16="http://schemas.microsoft.com/office/drawing/2014/main" id="{DDD5ED7C-129E-B5FA-2CBB-98AC2147EC6B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526;p38">
              <a:extLst>
                <a:ext uri="{FF2B5EF4-FFF2-40B4-BE49-F238E27FC236}">
                  <a16:creationId xmlns:a16="http://schemas.microsoft.com/office/drawing/2014/main" id="{392D254B-37B0-AEFB-198E-8840855F97A2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525;p38">
              <a:extLst>
                <a:ext uri="{FF2B5EF4-FFF2-40B4-BE49-F238E27FC236}">
                  <a16:creationId xmlns:a16="http://schemas.microsoft.com/office/drawing/2014/main" id="{630B7ED9-683E-1CE2-2B60-F3584752A04B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526;p38">
              <a:extLst>
                <a:ext uri="{FF2B5EF4-FFF2-40B4-BE49-F238E27FC236}">
                  <a16:creationId xmlns:a16="http://schemas.microsoft.com/office/drawing/2014/main" id="{31278633-B1B5-CEE0-19EC-FA00AF2BDB44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1ACB724-0B6A-B53C-5984-FCD29664C011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9FF31574-3FD2-544A-7357-C9985903E37F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64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6"/>
          <p:cNvSpPr/>
          <p:nvPr/>
        </p:nvSpPr>
        <p:spPr>
          <a:xfrm>
            <a:off x="7013571" y="1213053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6"/>
          <p:cNvSpPr/>
          <p:nvPr/>
        </p:nvSpPr>
        <p:spPr>
          <a:xfrm>
            <a:off x="7177097" y="3274716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46"/>
          <p:cNvSpPr/>
          <p:nvPr/>
        </p:nvSpPr>
        <p:spPr>
          <a:xfrm>
            <a:off x="4265135" y="343173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313356" y="332898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title"/>
          </p:nvPr>
        </p:nvSpPr>
        <p:spPr>
          <a:xfrm>
            <a:off x="144458" y="1190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ontent </a:t>
            </a:r>
            <a:endParaRPr dirty="0"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2"/>
          </p:nvPr>
        </p:nvSpPr>
        <p:spPr>
          <a:xfrm>
            <a:off x="398883" y="2003433"/>
            <a:ext cx="2232583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97" name="Google Shape;897;p46"/>
          <p:cNvSpPr txBox="1">
            <a:spLocks noGrp="1"/>
          </p:cNvSpPr>
          <p:nvPr>
            <p:ph type="subTitle" idx="3"/>
          </p:nvPr>
        </p:nvSpPr>
        <p:spPr>
          <a:xfrm>
            <a:off x="304524" y="2415289"/>
            <a:ext cx="242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About the System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4"/>
          </p:nvPr>
        </p:nvSpPr>
        <p:spPr>
          <a:xfrm>
            <a:off x="398883" y="4183191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</a:t>
            </a:r>
            <a:endParaRPr dirty="0"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6192428" y="1981189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Analyisis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13"/>
          </p:nvPr>
        </p:nvSpPr>
        <p:spPr>
          <a:xfrm>
            <a:off x="3478444" y="41714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15"/>
          </p:nvPr>
        </p:nvSpPr>
        <p:spPr>
          <a:xfrm>
            <a:off x="6300947" y="4171447"/>
            <a:ext cx="24213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907" name="Google Shape;907;p46"/>
          <p:cNvSpPr txBox="1">
            <a:spLocks noGrp="1"/>
          </p:cNvSpPr>
          <p:nvPr>
            <p:ph type="title" idx="16"/>
          </p:nvPr>
        </p:nvSpPr>
        <p:spPr>
          <a:xfrm>
            <a:off x="1297702" y="3326371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10" name="Google Shape;910;p46"/>
          <p:cNvSpPr txBox="1">
            <a:spLocks noGrp="1"/>
          </p:cNvSpPr>
          <p:nvPr>
            <p:ph type="title" idx="19"/>
          </p:nvPr>
        </p:nvSpPr>
        <p:spPr>
          <a:xfrm>
            <a:off x="4258314" y="3430753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11" name="Google Shape;911;p46"/>
          <p:cNvSpPr txBox="1">
            <a:spLocks noGrp="1"/>
          </p:cNvSpPr>
          <p:nvPr>
            <p:ph type="title" idx="20"/>
          </p:nvPr>
        </p:nvSpPr>
        <p:spPr>
          <a:xfrm>
            <a:off x="7013571" y="1200109"/>
            <a:ext cx="6690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12" name="Google Shape;912;p46"/>
          <p:cNvSpPr txBox="1">
            <a:spLocks noGrp="1"/>
          </p:cNvSpPr>
          <p:nvPr>
            <p:ph type="title" idx="21"/>
          </p:nvPr>
        </p:nvSpPr>
        <p:spPr>
          <a:xfrm>
            <a:off x="7177097" y="3274716"/>
            <a:ext cx="669300" cy="6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13" name="Google Shape;913;p46"/>
          <p:cNvSpPr/>
          <p:nvPr/>
        </p:nvSpPr>
        <p:spPr>
          <a:xfrm>
            <a:off x="978166" y="134388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6941261" y="3651605"/>
            <a:ext cx="146487" cy="16843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7029719" y="3545043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6"/>
          <p:cNvSpPr/>
          <p:nvPr/>
        </p:nvSpPr>
        <p:spPr>
          <a:xfrm rot="2506023">
            <a:off x="4070234" y="3242466"/>
            <a:ext cx="170284" cy="17028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93;p46">
            <a:extLst>
              <a:ext uri="{FF2B5EF4-FFF2-40B4-BE49-F238E27FC236}">
                <a16:creationId xmlns:a16="http://schemas.microsoft.com/office/drawing/2014/main" id="{1675E4FC-8D10-8F8F-8347-E245C34B1204}"/>
              </a:ext>
            </a:extLst>
          </p:cNvPr>
          <p:cNvSpPr/>
          <p:nvPr/>
        </p:nvSpPr>
        <p:spPr>
          <a:xfrm>
            <a:off x="1084945" y="1275221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07;p46">
            <a:extLst>
              <a:ext uri="{FF2B5EF4-FFF2-40B4-BE49-F238E27FC236}">
                <a16:creationId xmlns:a16="http://schemas.microsoft.com/office/drawing/2014/main" id="{FA850832-B06D-127C-5562-2A06391CD0CA}"/>
              </a:ext>
            </a:extLst>
          </p:cNvPr>
          <p:cNvSpPr txBox="1">
            <a:spLocks/>
          </p:cNvSpPr>
          <p:nvPr/>
        </p:nvSpPr>
        <p:spPr>
          <a:xfrm>
            <a:off x="1100599" y="1244924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3" name="Google Shape;888;p46">
            <a:extLst>
              <a:ext uri="{FF2B5EF4-FFF2-40B4-BE49-F238E27FC236}">
                <a16:creationId xmlns:a16="http://schemas.microsoft.com/office/drawing/2014/main" id="{FB163730-AC42-9CCD-EBC9-9E1D0A2BCC7E}"/>
              </a:ext>
            </a:extLst>
          </p:cNvPr>
          <p:cNvSpPr/>
          <p:nvPr/>
        </p:nvSpPr>
        <p:spPr>
          <a:xfrm>
            <a:off x="4162073" y="1157677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09;p46">
            <a:extLst>
              <a:ext uri="{FF2B5EF4-FFF2-40B4-BE49-F238E27FC236}">
                <a16:creationId xmlns:a16="http://schemas.microsoft.com/office/drawing/2014/main" id="{8EFB8628-955F-B2DB-E3B7-3DB737B38E22}"/>
              </a:ext>
            </a:extLst>
          </p:cNvPr>
          <p:cNvSpPr txBox="1">
            <a:spLocks/>
          </p:cNvSpPr>
          <p:nvPr/>
        </p:nvSpPr>
        <p:spPr>
          <a:xfrm>
            <a:off x="4156061" y="1198053"/>
            <a:ext cx="669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18" name="Google Shape;898;p46">
            <a:extLst>
              <a:ext uri="{FF2B5EF4-FFF2-40B4-BE49-F238E27FC236}">
                <a16:creationId xmlns:a16="http://schemas.microsoft.com/office/drawing/2014/main" id="{EA18766B-3B1A-4598-5391-1CA157D09116}"/>
              </a:ext>
            </a:extLst>
          </p:cNvPr>
          <p:cNvSpPr txBox="1">
            <a:spLocks/>
          </p:cNvSpPr>
          <p:nvPr/>
        </p:nvSpPr>
        <p:spPr>
          <a:xfrm>
            <a:off x="3281434" y="1964419"/>
            <a:ext cx="24213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9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PM Tools</a:t>
            </a:r>
          </a:p>
        </p:txBody>
      </p:sp>
      <p:sp>
        <p:nvSpPr>
          <p:cNvPr id="19" name="Google Shape;913;p46">
            <a:extLst>
              <a:ext uri="{FF2B5EF4-FFF2-40B4-BE49-F238E27FC236}">
                <a16:creationId xmlns:a16="http://schemas.microsoft.com/office/drawing/2014/main" id="{320C0CEA-8E71-AB34-4832-A0E5EDEDC34A}"/>
              </a:ext>
            </a:extLst>
          </p:cNvPr>
          <p:cNvSpPr/>
          <p:nvPr/>
        </p:nvSpPr>
        <p:spPr>
          <a:xfrm>
            <a:off x="1130566" y="149628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16;p46">
            <a:extLst>
              <a:ext uri="{FF2B5EF4-FFF2-40B4-BE49-F238E27FC236}">
                <a16:creationId xmlns:a16="http://schemas.microsoft.com/office/drawing/2014/main" id="{2832BB7F-D906-1BE0-65AC-6FF13CB6A84A}"/>
              </a:ext>
            </a:extLst>
          </p:cNvPr>
          <p:cNvSpPr/>
          <p:nvPr/>
        </p:nvSpPr>
        <p:spPr>
          <a:xfrm rot="2506023">
            <a:off x="3987628" y="1671451"/>
            <a:ext cx="133093" cy="138838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15;p46">
            <a:extLst>
              <a:ext uri="{FF2B5EF4-FFF2-40B4-BE49-F238E27FC236}">
                <a16:creationId xmlns:a16="http://schemas.microsoft.com/office/drawing/2014/main" id="{6615125D-0F81-E193-5E49-8D6633B36A52}"/>
              </a:ext>
            </a:extLst>
          </p:cNvPr>
          <p:cNvSpPr/>
          <p:nvPr/>
        </p:nvSpPr>
        <p:spPr>
          <a:xfrm>
            <a:off x="7698582" y="1828782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" name="Group 900">
            <a:extLst>
              <a:ext uri="{FF2B5EF4-FFF2-40B4-BE49-F238E27FC236}">
                <a16:creationId xmlns:a16="http://schemas.microsoft.com/office/drawing/2014/main" id="{B8E7F5A2-0661-FF25-AB36-8DEF8E41862F}"/>
              </a:ext>
            </a:extLst>
          </p:cNvPr>
          <p:cNvGrpSpPr/>
          <p:nvPr/>
        </p:nvGrpSpPr>
        <p:grpSpPr>
          <a:xfrm>
            <a:off x="-2647256" y="4531729"/>
            <a:ext cx="2387878" cy="1135498"/>
            <a:chOff x="5968853" y="3761532"/>
            <a:chExt cx="2387878" cy="1135498"/>
          </a:xfrm>
        </p:grpSpPr>
        <p:sp>
          <p:nvSpPr>
            <p:cNvPr id="902" name="Google Shape;310;p29">
              <a:extLst>
                <a:ext uri="{FF2B5EF4-FFF2-40B4-BE49-F238E27FC236}">
                  <a16:creationId xmlns:a16="http://schemas.microsoft.com/office/drawing/2014/main" id="{E6D6DAF0-AAB5-B1FF-A924-3385480A8074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311;p29">
              <a:extLst>
                <a:ext uri="{FF2B5EF4-FFF2-40B4-BE49-F238E27FC236}">
                  <a16:creationId xmlns:a16="http://schemas.microsoft.com/office/drawing/2014/main" id="{6D6203EC-2110-F7F1-D0D2-9EFA99CD7FD7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312;p29">
              <a:extLst>
                <a:ext uri="{FF2B5EF4-FFF2-40B4-BE49-F238E27FC236}">
                  <a16:creationId xmlns:a16="http://schemas.microsoft.com/office/drawing/2014/main" id="{AE281DAB-CC5A-68BB-D268-265FB300C600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313;p29">
              <a:extLst>
                <a:ext uri="{FF2B5EF4-FFF2-40B4-BE49-F238E27FC236}">
                  <a16:creationId xmlns:a16="http://schemas.microsoft.com/office/drawing/2014/main" id="{54625E7B-BBE5-4C1A-5622-04D5F9952014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314;p29">
              <a:extLst>
                <a:ext uri="{FF2B5EF4-FFF2-40B4-BE49-F238E27FC236}">
                  <a16:creationId xmlns:a16="http://schemas.microsoft.com/office/drawing/2014/main" id="{BC57F575-2D47-8CA3-0380-E7CB723B26ED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8" name="Group 917">
            <a:extLst>
              <a:ext uri="{FF2B5EF4-FFF2-40B4-BE49-F238E27FC236}">
                <a16:creationId xmlns:a16="http://schemas.microsoft.com/office/drawing/2014/main" id="{124274A0-E2F0-2D71-1882-23ED4FC38189}"/>
              </a:ext>
            </a:extLst>
          </p:cNvPr>
          <p:cNvGrpSpPr/>
          <p:nvPr/>
        </p:nvGrpSpPr>
        <p:grpSpPr>
          <a:xfrm>
            <a:off x="10421611" y="3027818"/>
            <a:ext cx="1087195" cy="1992429"/>
            <a:chOff x="7265417" y="3070459"/>
            <a:chExt cx="1087195" cy="1992429"/>
          </a:xfrm>
        </p:grpSpPr>
        <p:sp>
          <p:nvSpPr>
            <p:cNvPr id="919" name="Google Shape;307;p29">
              <a:extLst>
                <a:ext uri="{FF2B5EF4-FFF2-40B4-BE49-F238E27FC236}">
                  <a16:creationId xmlns:a16="http://schemas.microsoft.com/office/drawing/2014/main" id="{EC0C974A-55F1-EAD7-7F80-29A195FF47E9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308;p29">
              <a:extLst>
                <a:ext uri="{FF2B5EF4-FFF2-40B4-BE49-F238E27FC236}">
                  <a16:creationId xmlns:a16="http://schemas.microsoft.com/office/drawing/2014/main" id="{0334D233-6112-60B2-50DD-211D7544D354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Rectangle 920">
              <a:extLst>
                <a:ext uri="{FF2B5EF4-FFF2-40B4-BE49-F238E27FC236}">
                  <a16:creationId xmlns:a16="http://schemas.microsoft.com/office/drawing/2014/main" id="{A3D1E210-8A67-7D0D-20B7-216931605249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" name="Google Shape;525;p38">
            <a:extLst>
              <a:ext uri="{FF2B5EF4-FFF2-40B4-BE49-F238E27FC236}">
                <a16:creationId xmlns:a16="http://schemas.microsoft.com/office/drawing/2014/main" id="{17A89A59-95C3-DE06-FBCC-E459F5E6BD13}"/>
              </a:ext>
            </a:extLst>
          </p:cNvPr>
          <p:cNvSpPr/>
          <p:nvPr/>
        </p:nvSpPr>
        <p:spPr>
          <a:xfrm flipH="1">
            <a:off x="12988148" y="4485474"/>
            <a:ext cx="199582" cy="218159"/>
          </a:xfrm>
          <a:custGeom>
            <a:avLst/>
            <a:gdLst/>
            <a:ahLst/>
            <a:cxnLst/>
            <a:rect l="l" t="t" r="r" b="b"/>
            <a:pathLst>
              <a:path w="12147" h="11928" extrusionOk="0">
                <a:moveTo>
                  <a:pt x="6074" y="0"/>
                </a:moveTo>
                <a:cubicBezTo>
                  <a:pt x="3046" y="0"/>
                  <a:pt x="18" y="1989"/>
                  <a:pt x="1" y="5965"/>
                </a:cubicBezTo>
                <a:cubicBezTo>
                  <a:pt x="18" y="9940"/>
                  <a:pt x="3046" y="11927"/>
                  <a:pt x="6074" y="11927"/>
                </a:cubicBezTo>
                <a:cubicBezTo>
                  <a:pt x="9102" y="11927"/>
                  <a:pt x="12129" y="9940"/>
                  <a:pt x="12147" y="5965"/>
                </a:cubicBezTo>
                <a:cubicBezTo>
                  <a:pt x="12129" y="1989"/>
                  <a:pt x="9102" y="0"/>
                  <a:pt x="6074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526;p38">
            <a:extLst>
              <a:ext uri="{FF2B5EF4-FFF2-40B4-BE49-F238E27FC236}">
                <a16:creationId xmlns:a16="http://schemas.microsoft.com/office/drawing/2014/main" id="{FD49975A-1B67-ECE3-D916-7866080B55B6}"/>
              </a:ext>
            </a:extLst>
          </p:cNvPr>
          <p:cNvSpPr/>
          <p:nvPr/>
        </p:nvSpPr>
        <p:spPr>
          <a:xfrm flipH="1">
            <a:off x="12776768" y="4731295"/>
            <a:ext cx="778629" cy="991605"/>
          </a:xfrm>
          <a:custGeom>
            <a:avLst/>
            <a:gdLst/>
            <a:ahLst/>
            <a:cxnLst/>
            <a:rect l="l" t="t" r="r" b="b"/>
            <a:pathLst>
              <a:path w="40385" h="46198" extrusionOk="0">
                <a:moveTo>
                  <a:pt x="17988" y="1"/>
                </a:moveTo>
                <a:cubicBezTo>
                  <a:pt x="17378" y="1"/>
                  <a:pt x="16908" y="97"/>
                  <a:pt x="16671" y="338"/>
                </a:cubicBezTo>
                <a:cubicBezTo>
                  <a:pt x="15979" y="979"/>
                  <a:pt x="7885" y="5764"/>
                  <a:pt x="7868" y="6742"/>
                </a:cubicBezTo>
                <a:lnTo>
                  <a:pt x="4649" y="14499"/>
                </a:lnTo>
                <a:cubicBezTo>
                  <a:pt x="3959" y="16086"/>
                  <a:pt x="5194" y="17932"/>
                  <a:pt x="6895" y="17932"/>
                </a:cubicBezTo>
                <a:cubicBezTo>
                  <a:pt x="6910" y="17932"/>
                  <a:pt x="6926" y="17932"/>
                  <a:pt x="6941" y="17932"/>
                </a:cubicBezTo>
                <a:cubicBezTo>
                  <a:pt x="7006" y="17940"/>
                  <a:pt x="7069" y="17944"/>
                  <a:pt x="7132" y="17944"/>
                </a:cubicBezTo>
                <a:cubicBezTo>
                  <a:pt x="9749" y="17944"/>
                  <a:pt x="11129" y="10905"/>
                  <a:pt x="12171" y="9342"/>
                </a:cubicBezTo>
                <a:lnTo>
                  <a:pt x="15855" y="6849"/>
                </a:lnTo>
                <a:lnTo>
                  <a:pt x="15855" y="6849"/>
                </a:lnTo>
                <a:cubicBezTo>
                  <a:pt x="15321" y="9466"/>
                  <a:pt x="14271" y="14499"/>
                  <a:pt x="13755" y="16920"/>
                </a:cubicBezTo>
                <a:lnTo>
                  <a:pt x="10963" y="28463"/>
                </a:lnTo>
                <a:lnTo>
                  <a:pt x="1268" y="41092"/>
                </a:lnTo>
                <a:cubicBezTo>
                  <a:pt x="1" y="42624"/>
                  <a:pt x="1223" y="45076"/>
                  <a:pt x="3158" y="45076"/>
                </a:cubicBezTo>
                <a:cubicBezTo>
                  <a:pt x="3180" y="45076"/>
                  <a:pt x="3201" y="45075"/>
                  <a:pt x="3223" y="45075"/>
                </a:cubicBezTo>
                <a:cubicBezTo>
                  <a:pt x="3970" y="45075"/>
                  <a:pt x="4717" y="44737"/>
                  <a:pt x="5199" y="44114"/>
                </a:cubicBezTo>
                <a:lnTo>
                  <a:pt x="15215" y="31059"/>
                </a:lnTo>
                <a:cubicBezTo>
                  <a:pt x="15428" y="30794"/>
                  <a:pt x="15569" y="30474"/>
                  <a:pt x="15659" y="30133"/>
                </a:cubicBezTo>
                <a:cubicBezTo>
                  <a:pt x="15659" y="30133"/>
                  <a:pt x="16299" y="27520"/>
                  <a:pt x="16974" y="24690"/>
                </a:cubicBezTo>
                <a:lnTo>
                  <a:pt x="20513" y="24690"/>
                </a:lnTo>
                <a:lnTo>
                  <a:pt x="22169" y="30474"/>
                </a:lnTo>
                <a:lnTo>
                  <a:pt x="20193" y="43350"/>
                </a:lnTo>
                <a:cubicBezTo>
                  <a:pt x="19946" y="44818"/>
                  <a:pt x="21122" y="46198"/>
                  <a:pt x="22620" y="46198"/>
                </a:cubicBezTo>
                <a:cubicBezTo>
                  <a:pt x="22629" y="46198"/>
                  <a:pt x="22638" y="46197"/>
                  <a:pt x="22647" y="46197"/>
                </a:cubicBezTo>
                <a:cubicBezTo>
                  <a:pt x="23838" y="46197"/>
                  <a:pt x="24889" y="45326"/>
                  <a:pt x="25085" y="44097"/>
                </a:cubicBezTo>
                <a:lnTo>
                  <a:pt x="27147" y="30688"/>
                </a:lnTo>
                <a:cubicBezTo>
                  <a:pt x="27467" y="30047"/>
                  <a:pt x="25012" y="22470"/>
                  <a:pt x="24052" y="19161"/>
                </a:cubicBezTo>
                <a:lnTo>
                  <a:pt x="25619" y="11600"/>
                </a:lnTo>
                <a:lnTo>
                  <a:pt x="26758" y="15139"/>
                </a:lnTo>
                <a:cubicBezTo>
                  <a:pt x="27079" y="16151"/>
                  <a:pt x="28039" y="16864"/>
                  <a:pt x="29106" y="16864"/>
                </a:cubicBezTo>
                <a:lnTo>
                  <a:pt x="37179" y="16864"/>
                </a:lnTo>
                <a:cubicBezTo>
                  <a:pt x="37190" y="16864"/>
                  <a:pt x="37201" y="16864"/>
                  <a:pt x="37212" y="16864"/>
                </a:cubicBezTo>
                <a:cubicBezTo>
                  <a:pt x="40385" y="16864"/>
                  <a:pt x="40371" y="11903"/>
                  <a:pt x="37232" y="11903"/>
                </a:cubicBezTo>
                <a:cubicBezTo>
                  <a:pt x="37214" y="11903"/>
                  <a:pt x="37197" y="11903"/>
                  <a:pt x="37179" y="11903"/>
                </a:cubicBezTo>
                <a:lnTo>
                  <a:pt x="30921" y="11903"/>
                </a:lnTo>
                <a:cubicBezTo>
                  <a:pt x="30029" y="10354"/>
                  <a:pt x="28769" y="1658"/>
                  <a:pt x="26293" y="1568"/>
                </a:cubicBezTo>
                <a:cubicBezTo>
                  <a:pt x="25155" y="1554"/>
                  <a:pt x="20437" y="1"/>
                  <a:pt x="17988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Rectangle 923">
            <a:extLst>
              <a:ext uri="{FF2B5EF4-FFF2-40B4-BE49-F238E27FC236}">
                <a16:creationId xmlns:a16="http://schemas.microsoft.com/office/drawing/2014/main" id="{35543F23-ACFB-E8C8-C635-50B0E3788D8E}"/>
              </a:ext>
            </a:extLst>
          </p:cNvPr>
          <p:cNvSpPr/>
          <p:nvPr/>
        </p:nvSpPr>
        <p:spPr>
          <a:xfrm flipH="1">
            <a:off x="12740142" y="4359054"/>
            <a:ext cx="695595" cy="14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" grpId="0" animBg="1"/>
      <p:bldP spid="890" grpId="0" animBg="1"/>
      <p:bldP spid="891" grpId="0" animBg="1"/>
      <p:bldP spid="893" grpId="0" animBg="1"/>
      <p:bldP spid="898" grpId="0" build="p"/>
      <p:bldP spid="900" grpId="0" build="p"/>
      <p:bldP spid="904" grpId="0" build="p"/>
      <p:bldP spid="906" grpId="0" build="p"/>
      <p:bldP spid="907" grpId="0"/>
      <p:bldP spid="910" grpId="0"/>
      <p:bldP spid="911" grpId="0"/>
      <p:bldP spid="912" grpId="0"/>
      <p:bldP spid="914" grpId="0" animBg="1"/>
      <p:bldP spid="915" grpId="0" animBg="1"/>
      <p:bldP spid="916" grpId="0" animBg="1"/>
      <p:bldP spid="13" grpId="0" animBg="1"/>
      <p:bldP spid="14" grpId="0"/>
      <p:bldP spid="18" grpId="0"/>
      <p:bldP spid="20" grpId="0" animBg="1"/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929249" y="2162740"/>
            <a:ext cx="2715233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Tools</a:t>
            </a:r>
            <a:endParaRPr dirty="0"/>
          </a:p>
        </p:txBody>
      </p:sp>
      <p:sp>
        <p:nvSpPr>
          <p:cNvPr id="2461" name="Google Shape;2461;p70"/>
          <p:cNvSpPr txBox="1">
            <a:spLocks noGrp="1"/>
          </p:cNvSpPr>
          <p:nvPr>
            <p:ph type="subTitle" idx="2"/>
          </p:nvPr>
        </p:nvSpPr>
        <p:spPr>
          <a:xfrm>
            <a:off x="5180928" y="1655488"/>
            <a:ext cx="2364600" cy="54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SSD MobileNet Model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62" name="Google Shape;2462;p70"/>
          <p:cNvSpPr txBox="1">
            <a:spLocks noGrp="1"/>
          </p:cNvSpPr>
          <p:nvPr>
            <p:ph type="subTitle" idx="3"/>
          </p:nvPr>
        </p:nvSpPr>
        <p:spPr>
          <a:xfrm>
            <a:off x="4528432" y="589495"/>
            <a:ext cx="2536622" cy="621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TensorFlow</a:t>
            </a:r>
            <a:endParaRPr lang="en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71" name="Google Shape;2471;p70"/>
          <p:cNvGrpSpPr/>
          <p:nvPr/>
        </p:nvGrpSpPr>
        <p:grpSpPr>
          <a:xfrm>
            <a:off x="4714938" y="2995276"/>
            <a:ext cx="354311" cy="354104"/>
            <a:chOff x="-49764975" y="3183375"/>
            <a:chExt cx="299300" cy="299125"/>
          </a:xfrm>
        </p:grpSpPr>
        <p:sp>
          <p:nvSpPr>
            <p:cNvPr id="2472" name="Google Shape;2472;p7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70"/>
          <p:cNvGrpSpPr/>
          <p:nvPr/>
        </p:nvGrpSpPr>
        <p:grpSpPr>
          <a:xfrm>
            <a:off x="4105106" y="643845"/>
            <a:ext cx="355258" cy="356205"/>
            <a:chOff x="-47892800" y="3937700"/>
            <a:chExt cx="300100" cy="300900"/>
          </a:xfrm>
        </p:grpSpPr>
        <p:sp>
          <p:nvSpPr>
            <p:cNvPr id="2482" name="Google Shape;2482;p70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0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0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0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0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0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0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0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458;p70">
            <a:extLst>
              <a:ext uri="{FF2B5EF4-FFF2-40B4-BE49-F238E27FC236}">
                <a16:creationId xmlns:a16="http://schemas.microsoft.com/office/drawing/2014/main" id="{2C6CA2C9-9B46-0345-2147-8E62A552F3F3}"/>
              </a:ext>
            </a:extLst>
          </p:cNvPr>
          <p:cNvSpPr/>
          <p:nvPr/>
        </p:nvSpPr>
        <p:spPr>
          <a:xfrm>
            <a:off x="-2114351" y="-39142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59;p70">
            <a:extLst>
              <a:ext uri="{FF2B5EF4-FFF2-40B4-BE49-F238E27FC236}">
                <a16:creationId xmlns:a16="http://schemas.microsoft.com/office/drawing/2014/main" id="{EEDD4B15-D88D-D91C-D854-0BB91194454F}"/>
              </a:ext>
            </a:extLst>
          </p:cNvPr>
          <p:cNvSpPr txBox="1">
            <a:spLocks/>
          </p:cNvSpPr>
          <p:nvPr/>
        </p:nvSpPr>
        <p:spPr>
          <a:xfrm>
            <a:off x="-1452693" y="-2758812"/>
            <a:ext cx="2715233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15" name="Google Shape;2490;p70">
            <a:extLst>
              <a:ext uri="{FF2B5EF4-FFF2-40B4-BE49-F238E27FC236}">
                <a16:creationId xmlns:a16="http://schemas.microsoft.com/office/drawing/2014/main" id="{F801DBD8-9CDD-422F-B9E8-1377C786B274}"/>
              </a:ext>
            </a:extLst>
          </p:cNvPr>
          <p:cNvSpPr/>
          <p:nvPr/>
        </p:nvSpPr>
        <p:spPr>
          <a:xfrm>
            <a:off x="478256" y="-41134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91;p70">
            <a:extLst>
              <a:ext uri="{FF2B5EF4-FFF2-40B4-BE49-F238E27FC236}">
                <a16:creationId xmlns:a16="http://schemas.microsoft.com/office/drawing/2014/main" id="{9F1682C1-98CE-CC60-8794-86DE5FF4D71D}"/>
              </a:ext>
            </a:extLst>
          </p:cNvPr>
          <p:cNvSpPr/>
          <p:nvPr/>
        </p:nvSpPr>
        <p:spPr>
          <a:xfrm>
            <a:off x="-1899794" y="-1035806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461;p70">
            <a:extLst>
              <a:ext uri="{FF2B5EF4-FFF2-40B4-BE49-F238E27FC236}">
                <a16:creationId xmlns:a16="http://schemas.microsoft.com/office/drawing/2014/main" id="{F1447BF2-1FA6-ED35-2161-803FCE48A984}"/>
              </a:ext>
            </a:extLst>
          </p:cNvPr>
          <p:cNvSpPr txBox="1">
            <a:spLocks/>
          </p:cNvSpPr>
          <p:nvPr/>
        </p:nvSpPr>
        <p:spPr>
          <a:xfrm>
            <a:off x="-1515392" y="-2006381"/>
            <a:ext cx="23646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 unauthorized access , </a:t>
            </a:r>
          </a:p>
        </p:txBody>
      </p:sp>
      <p:sp>
        <p:nvSpPr>
          <p:cNvPr id="3" name="Google Shape;2458;p70">
            <a:extLst>
              <a:ext uri="{FF2B5EF4-FFF2-40B4-BE49-F238E27FC236}">
                <a16:creationId xmlns:a16="http://schemas.microsoft.com/office/drawing/2014/main" id="{77BAE7C1-6A70-62D5-EB9B-92D73A79D89F}"/>
              </a:ext>
            </a:extLst>
          </p:cNvPr>
          <p:cNvSpPr/>
          <p:nvPr/>
        </p:nvSpPr>
        <p:spPr>
          <a:xfrm>
            <a:off x="8275781" y="5919003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490;p70">
            <a:extLst>
              <a:ext uri="{FF2B5EF4-FFF2-40B4-BE49-F238E27FC236}">
                <a16:creationId xmlns:a16="http://schemas.microsoft.com/office/drawing/2014/main" id="{93A86CCF-1E22-6432-09E5-14394CEF0BB1}"/>
              </a:ext>
            </a:extLst>
          </p:cNvPr>
          <p:cNvSpPr/>
          <p:nvPr/>
        </p:nvSpPr>
        <p:spPr>
          <a:xfrm>
            <a:off x="10806242" y="5719803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91;p70">
            <a:extLst>
              <a:ext uri="{FF2B5EF4-FFF2-40B4-BE49-F238E27FC236}">
                <a16:creationId xmlns:a16="http://schemas.microsoft.com/office/drawing/2014/main" id="{A2C71066-8D9B-EFCE-731E-F70CF0D8E6EA}"/>
              </a:ext>
            </a:extLst>
          </p:cNvPr>
          <p:cNvSpPr/>
          <p:nvPr/>
        </p:nvSpPr>
        <p:spPr>
          <a:xfrm>
            <a:off x="8428192" y="8797447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59;p70">
            <a:extLst>
              <a:ext uri="{FF2B5EF4-FFF2-40B4-BE49-F238E27FC236}">
                <a16:creationId xmlns:a16="http://schemas.microsoft.com/office/drawing/2014/main" id="{BC5F26FF-9631-0B3E-6D1E-7A8281E8A567}"/>
              </a:ext>
            </a:extLst>
          </p:cNvPr>
          <p:cNvSpPr txBox="1">
            <a:spLocks/>
          </p:cNvSpPr>
          <p:nvPr/>
        </p:nvSpPr>
        <p:spPr>
          <a:xfrm>
            <a:off x="9144000" y="6834602"/>
            <a:ext cx="2715233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r>
              <a:rPr lang="en-US"/>
              <a:t>Safety</a:t>
            </a:r>
            <a:endParaRPr lang="en-US" dirty="0"/>
          </a:p>
        </p:txBody>
      </p:sp>
      <p:sp>
        <p:nvSpPr>
          <p:cNvPr id="7" name="Google Shape;2461;p70">
            <a:extLst>
              <a:ext uri="{FF2B5EF4-FFF2-40B4-BE49-F238E27FC236}">
                <a16:creationId xmlns:a16="http://schemas.microsoft.com/office/drawing/2014/main" id="{9D61619E-E169-CE2F-6282-5A6E6284694C}"/>
              </a:ext>
            </a:extLst>
          </p:cNvPr>
          <p:cNvSpPr txBox="1">
            <a:spLocks/>
          </p:cNvSpPr>
          <p:nvPr/>
        </p:nvSpPr>
        <p:spPr>
          <a:xfrm>
            <a:off x="8846596" y="7593108"/>
            <a:ext cx="23646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system operates reliably = no harm</a:t>
            </a:r>
          </a:p>
        </p:txBody>
      </p:sp>
      <p:sp>
        <p:nvSpPr>
          <p:cNvPr id="8" name="Google Shape;2462;p70">
            <a:extLst>
              <a:ext uri="{FF2B5EF4-FFF2-40B4-BE49-F238E27FC236}">
                <a16:creationId xmlns:a16="http://schemas.microsoft.com/office/drawing/2014/main" id="{61198539-2D4E-6B0E-C22D-7C3229206245}"/>
              </a:ext>
            </a:extLst>
          </p:cNvPr>
          <p:cNvSpPr txBox="1">
            <a:spLocks/>
          </p:cNvSpPr>
          <p:nvPr/>
        </p:nvSpPr>
        <p:spPr>
          <a:xfrm>
            <a:off x="5180928" y="2684602"/>
            <a:ext cx="2364600" cy="1458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 dirty="0"/>
              <a:t>COCO Dataset, 200000 Labeled Images, 80 Object Categories </a:t>
            </a:r>
          </a:p>
        </p:txBody>
      </p:sp>
      <p:grpSp>
        <p:nvGrpSpPr>
          <p:cNvPr id="9" name="Google Shape;2464;p70">
            <a:extLst>
              <a:ext uri="{FF2B5EF4-FFF2-40B4-BE49-F238E27FC236}">
                <a16:creationId xmlns:a16="http://schemas.microsoft.com/office/drawing/2014/main" id="{D84F42B0-9EAC-6A7B-C03A-F75492E8782E}"/>
              </a:ext>
            </a:extLst>
          </p:cNvPr>
          <p:cNvGrpSpPr/>
          <p:nvPr/>
        </p:nvGrpSpPr>
        <p:grpSpPr>
          <a:xfrm>
            <a:off x="4771732" y="1726055"/>
            <a:ext cx="298377" cy="354519"/>
            <a:chOff x="-48233050" y="3569725"/>
            <a:chExt cx="252050" cy="299475"/>
          </a:xfrm>
        </p:grpSpPr>
        <p:sp>
          <p:nvSpPr>
            <p:cNvPr id="10" name="Google Shape;2465;p70">
              <a:extLst>
                <a:ext uri="{FF2B5EF4-FFF2-40B4-BE49-F238E27FC236}">
                  <a16:creationId xmlns:a16="http://schemas.microsoft.com/office/drawing/2014/main" id="{599333DF-1186-A770-9EC0-1917BB950C9C}"/>
                </a:ext>
              </a:extLst>
            </p:cNvPr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66;p70">
              <a:extLst>
                <a:ext uri="{FF2B5EF4-FFF2-40B4-BE49-F238E27FC236}">
                  <a16:creationId xmlns:a16="http://schemas.microsoft.com/office/drawing/2014/main" id="{4F1346BA-185B-06AD-69EC-45F415296DD3}"/>
                </a:ext>
              </a:extLst>
            </p:cNvPr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67;p70">
              <a:extLst>
                <a:ext uri="{FF2B5EF4-FFF2-40B4-BE49-F238E27FC236}">
                  <a16:creationId xmlns:a16="http://schemas.microsoft.com/office/drawing/2014/main" id="{F4414509-06BF-1322-CCCC-C4457AF392C3}"/>
                </a:ext>
              </a:extLst>
            </p:cNvPr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05288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874263" y="1980750"/>
            <a:ext cx="2715233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Interface</a:t>
            </a:r>
            <a:br>
              <a:rPr lang="en" dirty="0"/>
            </a:br>
            <a:r>
              <a:rPr lang="en" dirty="0"/>
              <a:t>Tools</a:t>
            </a:r>
            <a:endParaRPr dirty="0"/>
          </a:p>
        </p:txBody>
      </p:sp>
      <p:sp>
        <p:nvSpPr>
          <p:cNvPr id="2460" name="Google Shape;2460;p70"/>
          <p:cNvSpPr txBox="1">
            <a:spLocks noGrp="1"/>
          </p:cNvSpPr>
          <p:nvPr>
            <p:ph type="subTitle" idx="1"/>
          </p:nvPr>
        </p:nvSpPr>
        <p:spPr>
          <a:xfrm>
            <a:off x="5248817" y="2638528"/>
            <a:ext cx="3170692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NumPy</a:t>
            </a:r>
            <a:endParaRPr sz="1600" dirty="0"/>
          </a:p>
        </p:txBody>
      </p:sp>
      <p:sp>
        <p:nvSpPr>
          <p:cNvPr id="2461" name="Google Shape;2461;p70"/>
          <p:cNvSpPr txBox="1">
            <a:spLocks noGrp="1"/>
          </p:cNvSpPr>
          <p:nvPr>
            <p:ph type="subTitle" idx="2"/>
          </p:nvPr>
        </p:nvSpPr>
        <p:spPr>
          <a:xfrm>
            <a:off x="5064171" y="1402046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OpenCV</a:t>
            </a:r>
            <a:endParaRPr sz="1600" dirty="0"/>
          </a:p>
        </p:txBody>
      </p:sp>
      <p:sp>
        <p:nvSpPr>
          <p:cNvPr id="2462" name="Google Shape;2462;p70"/>
          <p:cNvSpPr txBox="1">
            <a:spLocks noGrp="1"/>
          </p:cNvSpPr>
          <p:nvPr>
            <p:ph type="subTitle" idx="3"/>
          </p:nvPr>
        </p:nvSpPr>
        <p:spPr>
          <a:xfrm>
            <a:off x="4548852" y="319604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Tkinter</a:t>
            </a:r>
            <a:endParaRPr sz="1600" dirty="0"/>
          </a:p>
        </p:txBody>
      </p:sp>
      <p:sp>
        <p:nvSpPr>
          <p:cNvPr id="2463" name="Google Shape;2463;p70"/>
          <p:cNvSpPr txBox="1">
            <a:spLocks noGrp="1"/>
          </p:cNvSpPr>
          <p:nvPr>
            <p:ph type="subTitle" idx="4"/>
          </p:nvPr>
        </p:nvSpPr>
        <p:spPr>
          <a:xfrm>
            <a:off x="4859896" y="3611829"/>
            <a:ext cx="4217911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Pillow</a:t>
            </a:r>
            <a:endParaRPr sz="1600" dirty="0"/>
          </a:p>
        </p:txBody>
      </p:sp>
      <p:grpSp>
        <p:nvGrpSpPr>
          <p:cNvPr id="2464" name="Google Shape;2464;p70"/>
          <p:cNvGrpSpPr/>
          <p:nvPr/>
        </p:nvGrpSpPr>
        <p:grpSpPr>
          <a:xfrm>
            <a:off x="4157235" y="466155"/>
            <a:ext cx="298377" cy="354519"/>
            <a:chOff x="-48233050" y="3569725"/>
            <a:chExt cx="252050" cy="299475"/>
          </a:xfrm>
        </p:grpSpPr>
        <p:sp>
          <p:nvSpPr>
            <p:cNvPr id="2465" name="Google Shape;2465;p70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0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0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70"/>
          <p:cNvGrpSpPr/>
          <p:nvPr/>
        </p:nvGrpSpPr>
        <p:grpSpPr>
          <a:xfrm>
            <a:off x="4337604" y="3632324"/>
            <a:ext cx="379497" cy="358070"/>
            <a:chOff x="-46422300" y="3936925"/>
            <a:chExt cx="320575" cy="302475"/>
          </a:xfrm>
        </p:grpSpPr>
        <p:sp>
          <p:nvSpPr>
            <p:cNvPr id="2469" name="Google Shape;2469;p70"/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0"/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1" name="Google Shape;2471;p70"/>
          <p:cNvGrpSpPr/>
          <p:nvPr/>
        </p:nvGrpSpPr>
        <p:grpSpPr>
          <a:xfrm>
            <a:off x="4752628" y="2619021"/>
            <a:ext cx="354311" cy="354104"/>
            <a:chOff x="-49764975" y="3183375"/>
            <a:chExt cx="299300" cy="299125"/>
          </a:xfrm>
        </p:grpSpPr>
        <p:sp>
          <p:nvSpPr>
            <p:cNvPr id="2472" name="Google Shape;2472;p7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70"/>
          <p:cNvGrpSpPr/>
          <p:nvPr/>
        </p:nvGrpSpPr>
        <p:grpSpPr>
          <a:xfrm>
            <a:off x="4545657" y="1555866"/>
            <a:ext cx="355258" cy="356205"/>
            <a:chOff x="-47892800" y="3937700"/>
            <a:chExt cx="300100" cy="300900"/>
          </a:xfrm>
        </p:grpSpPr>
        <p:sp>
          <p:nvSpPr>
            <p:cNvPr id="2482" name="Google Shape;2482;p70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0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0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0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0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0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0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0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96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0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774826" y="2283334"/>
            <a:ext cx="2715233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Environment/Platforms</a:t>
            </a:r>
            <a:endParaRPr dirty="0"/>
          </a:p>
        </p:txBody>
      </p:sp>
      <p:sp>
        <p:nvSpPr>
          <p:cNvPr id="2460" name="Google Shape;2460;p70"/>
          <p:cNvSpPr txBox="1">
            <a:spLocks noGrp="1"/>
          </p:cNvSpPr>
          <p:nvPr>
            <p:ph type="subTitle" idx="1"/>
          </p:nvPr>
        </p:nvSpPr>
        <p:spPr>
          <a:xfrm>
            <a:off x="5086250" y="1872149"/>
            <a:ext cx="3170692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VS Code /PyCharm/</a:t>
            </a:r>
            <a:r>
              <a:rPr lang="en-US" sz="1600" b="1" dirty="0" err="1"/>
              <a:t>CoLab</a:t>
            </a:r>
            <a:endParaRPr sz="1600" b="1" dirty="0"/>
          </a:p>
        </p:txBody>
      </p:sp>
      <p:sp>
        <p:nvSpPr>
          <p:cNvPr id="2461" name="Google Shape;2461;p70"/>
          <p:cNvSpPr txBox="1">
            <a:spLocks noGrp="1"/>
          </p:cNvSpPr>
          <p:nvPr>
            <p:ph type="subTitle" idx="2"/>
          </p:nvPr>
        </p:nvSpPr>
        <p:spPr>
          <a:xfrm>
            <a:off x="4717101" y="518572"/>
            <a:ext cx="2364600" cy="7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Windows OS</a:t>
            </a:r>
            <a:endParaRPr sz="1600" b="1" dirty="0"/>
          </a:p>
        </p:txBody>
      </p:sp>
      <p:grpSp>
        <p:nvGrpSpPr>
          <p:cNvPr id="2471" name="Google Shape;2471;p70"/>
          <p:cNvGrpSpPr/>
          <p:nvPr/>
        </p:nvGrpSpPr>
        <p:grpSpPr>
          <a:xfrm>
            <a:off x="4565881" y="1878645"/>
            <a:ext cx="354311" cy="354104"/>
            <a:chOff x="-49764975" y="3183375"/>
            <a:chExt cx="299300" cy="299125"/>
          </a:xfrm>
        </p:grpSpPr>
        <p:sp>
          <p:nvSpPr>
            <p:cNvPr id="2472" name="Google Shape;2472;p70"/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0"/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0"/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0"/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0"/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0"/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0"/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0"/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0"/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70"/>
          <p:cNvGrpSpPr/>
          <p:nvPr/>
        </p:nvGrpSpPr>
        <p:grpSpPr>
          <a:xfrm>
            <a:off x="4190941" y="622747"/>
            <a:ext cx="355258" cy="356205"/>
            <a:chOff x="-47892800" y="3937700"/>
            <a:chExt cx="300100" cy="300900"/>
          </a:xfrm>
        </p:grpSpPr>
        <p:sp>
          <p:nvSpPr>
            <p:cNvPr id="2482" name="Google Shape;2482;p70"/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0"/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0"/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0"/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0"/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0"/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0"/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0"/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2468;p70">
            <a:extLst>
              <a:ext uri="{FF2B5EF4-FFF2-40B4-BE49-F238E27FC236}">
                <a16:creationId xmlns:a16="http://schemas.microsoft.com/office/drawing/2014/main" id="{A504C864-C6E8-9D02-0F34-BFBD0801E281}"/>
              </a:ext>
            </a:extLst>
          </p:cNvPr>
          <p:cNvGrpSpPr/>
          <p:nvPr/>
        </p:nvGrpSpPr>
        <p:grpSpPr>
          <a:xfrm>
            <a:off x="4578408" y="2961979"/>
            <a:ext cx="379497" cy="358070"/>
            <a:chOff x="-46422300" y="3936925"/>
            <a:chExt cx="320575" cy="302475"/>
          </a:xfrm>
        </p:grpSpPr>
        <p:sp>
          <p:nvSpPr>
            <p:cNvPr id="6" name="Google Shape;2469;p70">
              <a:extLst>
                <a:ext uri="{FF2B5EF4-FFF2-40B4-BE49-F238E27FC236}">
                  <a16:creationId xmlns:a16="http://schemas.microsoft.com/office/drawing/2014/main" id="{91B18DEE-F0E2-DED0-4024-3E8B7DB2BB24}"/>
                </a:ext>
              </a:extLst>
            </p:cNvPr>
            <p:cNvSpPr/>
            <p:nvPr/>
          </p:nvSpPr>
          <p:spPr>
            <a:xfrm>
              <a:off x="-46254550" y="3936925"/>
              <a:ext cx="152825" cy="300900"/>
            </a:xfrm>
            <a:custGeom>
              <a:avLst/>
              <a:gdLst/>
              <a:ahLst/>
              <a:cxnLst/>
              <a:rect l="l" t="t" r="r" b="b"/>
              <a:pathLst>
                <a:path w="6113" h="12036" extrusionOk="0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70;p70">
              <a:extLst>
                <a:ext uri="{FF2B5EF4-FFF2-40B4-BE49-F238E27FC236}">
                  <a16:creationId xmlns:a16="http://schemas.microsoft.com/office/drawing/2014/main" id="{8588D79F-17F9-624F-6787-70789CAC71B0}"/>
                </a:ext>
              </a:extLst>
            </p:cNvPr>
            <p:cNvSpPr/>
            <p:nvPr/>
          </p:nvSpPr>
          <p:spPr>
            <a:xfrm>
              <a:off x="-46422300" y="3938500"/>
              <a:ext cx="152025" cy="300900"/>
            </a:xfrm>
            <a:custGeom>
              <a:avLst/>
              <a:gdLst/>
              <a:ahLst/>
              <a:cxnLst/>
              <a:rect l="l" t="t" r="r" b="b"/>
              <a:pathLst>
                <a:path w="6081" h="12036" extrusionOk="0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460;p70">
            <a:extLst>
              <a:ext uri="{FF2B5EF4-FFF2-40B4-BE49-F238E27FC236}">
                <a16:creationId xmlns:a16="http://schemas.microsoft.com/office/drawing/2014/main" id="{671920EB-4AF1-248F-D2F0-EADBDDFB00EC}"/>
              </a:ext>
            </a:extLst>
          </p:cNvPr>
          <p:cNvSpPr txBox="1">
            <a:spLocks/>
          </p:cNvSpPr>
          <p:nvPr/>
        </p:nvSpPr>
        <p:spPr>
          <a:xfrm>
            <a:off x="5198482" y="2874334"/>
            <a:ext cx="3170692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14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45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70"/>
          <p:cNvSpPr txBox="1">
            <a:spLocks noGrp="1"/>
          </p:cNvSpPr>
          <p:nvPr>
            <p:ph type="title"/>
          </p:nvPr>
        </p:nvSpPr>
        <p:spPr>
          <a:xfrm>
            <a:off x="774826" y="2283334"/>
            <a:ext cx="2715233" cy="11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Environment/Platforms</a:t>
            </a:r>
            <a:endParaRPr dirty="0"/>
          </a:p>
        </p:txBody>
      </p:sp>
      <p:sp>
        <p:nvSpPr>
          <p:cNvPr id="2490" name="Google Shape;2490;p70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70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2291D0-B4A7-ECCF-D4AE-864676CC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1" y="-88706"/>
            <a:ext cx="6372860" cy="52322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D09C30-5BE4-7D6E-E18D-A7C11C7CA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60" y="-71872"/>
            <a:ext cx="2771140" cy="48577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BC84AC-848E-7757-D855-6B3841C052F9}"/>
              </a:ext>
            </a:extLst>
          </p:cNvPr>
          <p:cNvGrpSpPr/>
          <p:nvPr/>
        </p:nvGrpSpPr>
        <p:grpSpPr>
          <a:xfrm>
            <a:off x="-2155079" y="2312785"/>
            <a:ext cx="1087195" cy="1992429"/>
            <a:chOff x="7265417" y="3070459"/>
            <a:chExt cx="1087195" cy="1992429"/>
          </a:xfrm>
        </p:grpSpPr>
        <p:sp>
          <p:nvSpPr>
            <p:cNvPr id="3" name="Google Shape;307;p29">
              <a:extLst>
                <a:ext uri="{FF2B5EF4-FFF2-40B4-BE49-F238E27FC236}">
                  <a16:creationId xmlns:a16="http://schemas.microsoft.com/office/drawing/2014/main" id="{7F935CDA-7B89-3EED-B347-AE9A061E0698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;p29">
              <a:extLst>
                <a:ext uri="{FF2B5EF4-FFF2-40B4-BE49-F238E27FC236}">
                  <a16:creationId xmlns:a16="http://schemas.microsoft.com/office/drawing/2014/main" id="{82E239C3-E1D9-A919-4220-8BDF982645A6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C68760-2710-D5A5-1CEC-B62310A4681E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C5EEFD-E67E-FD14-A081-EF9D0980C1DB}"/>
              </a:ext>
            </a:extLst>
          </p:cNvPr>
          <p:cNvGrpSpPr/>
          <p:nvPr/>
        </p:nvGrpSpPr>
        <p:grpSpPr>
          <a:xfrm flipH="1">
            <a:off x="-4164550" y="1908842"/>
            <a:ext cx="1159624" cy="2193452"/>
            <a:chOff x="6357927" y="2021301"/>
            <a:chExt cx="1047866" cy="1992429"/>
          </a:xfrm>
        </p:grpSpPr>
        <p:sp>
          <p:nvSpPr>
            <p:cNvPr id="7" name="Google Shape;307;p29">
              <a:extLst>
                <a:ext uri="{FF2B5EF4-FFF2-40B4-BE49-F238E27FC236}">
                  <a16:creationId xmlns:a16="http://schemas.microsoft.com/office/drawing/2014/main" id="{37DCCBFF-272D-3F0F-9D42-EB7EEF286211}"/>
                </a:ext>
              </a:extLst>
            </p:cNvPr>
            <p:cNvSpPr/>
            <p:nvPr/>
          </p:nvSpPr>
          <p:spPr>
            <a:xfrm>
              <a:off x="6862195" y="2247762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;p29">
              <a:extLst>
                <a:ext uri="{FF2B5EF4-FFF2-40B4-BE49-F238E27FC236}">
                  <a16:creationId xmlns:a16="http://schemas.microsoft.com/office/drawing/2014/main" id="{8AEE0CDC-5247-3160-342A-7CE4582F87D4}"/>
                </a:ext>
              </a:extLst>
            </p:cNvPr>
            <p:cNvSpPr/>
            <p:nvPr/>
          </p:nvSpPr>
          <p:spPr>
            <a:xfrm>
              <a:off x="6357927" y="2573984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E86F67-5143-7992-BA91-51E81BE38CB1}"/>
                </a:ext>
              </a:extLst>
            </p:cNvPr>
            <p:cNvSpPr/>
            <p:nvPr/>
          </p:nvSpPr>
          <p:spPr>
            <a:xfrm>
              <a:off x="6397257" y="2021301"/>
              <a:ext cx="1008536" cy="199242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6C83E3-FCE3-7429-9050-97A10248B6FC}"/>
              </a:ext>
            </a:extLst>
          </p:cNvPr>
          <p:cNvGrpSpPr/>
          <p:nvPr/>
        </p:nvGrpSpPr>
        <p:grpSpPr>
          <a:xfrm flipH="1">
            <a:off x="12649200" y="4562781"/>
            <a:ext cx="1701223" cy="1693907"/>
            <a:chOff x="1719922" y="2502568"/>
            <a:chExt cx="1764308" cy="1929299"/>
          </a:xfrm>
        </p:grpSpPr>
        <p:sp>
          <p:nvSpPr>
            <p:cNvPr id="13" name="Google Shape;525;p38">
              <a:extLst>
                <a:ext uri="{FF2B5EF4-FFF2-40B4-BE49-F238E27FC236}">
                  <a16:creationId xmlns:a16="http://schemas.microsoft.com/office/drawing/2014/main" id="{FAF33706-ADD5-95AC-87BD-44B5F1503BF2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6;p38">
              <a:extLst>
                <a:ext uri="{FF2B5EF4-FFF2-40B4-BE49-F238E27FC236}">
                  <a16:creationId xmlns:a16="http://schemas.microsoft.com/office/drawing/2014/main" id="{D104A458-D3E9-5138-0199-BD8A024CB247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525;p38">
              <a:extLst>
                <a:ext uri="{FF2B5EF4-FFF2-40B4-BE49-F238E27FC236}">
                  <a16:creationId xmlns:a16="http://schemas.microsoft.com/office/drawing/2014/main" id="{126DBF2D-1744-F7DE-4507-5F19A305D432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6;p38">
              <a:extLst>
                <a:ext uri="{FF2B5EF4-FFF2-40B4-BE49-F238E27FC236}">
                  <a16:creationId xmlns:a16="http://schemas.microsoft.com/office/drawing/2014/main" id="{EBCE2DB3-8690-1A3E-2EBD-4232D7C7F393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86E0F4-687C-DBF5-1CA2-D360B888CF52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3E8EB6-1B53-337D-8FC7-A0C40F14B7ED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46391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763F4D-28C7-6829-455E-240F4DA3A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"/>
          <a:stretch/>
        </p:blipFill>
        <p:spPr bwMode="auto">
          <a:xfrm>
            <a:off x="378388" y="1009934"/>
            <a:ext cx="8646071" cy="30298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963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3AEB24-27B9-6830-FA2B-EA8EFFFC2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9" y="259308"/>
            <a:ext cx="8222981" cy="45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AE7F92-B31C-50D7-21C5-D58A0699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3" y="491319"/>
            <a:ext cx="8071355" cy="42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6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517022" y="1915353"/>
            <a:ext cx="592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Control and Quality Assurance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5718437" y="406754"/>
            <a:ext cx="11707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" name="Google Shape;2471;p70">
            <a:extLst>
              <a:ext uri="{FF2B5EF4-FFF2-40B4-BE49-F238E27FC236}">
                <a16:creationId xmlns:a16="http://schemas.microsoft.com/office/drawing/2014/main" id="{B2CD66EA-B0FA-E8FA-176D-7494FA3D41C1}"/>
              </a:ext>
            </a:extLst>
          </p:cNvPr>
          <p:cNvGrpSpPr/>
          <p:nvPr/>
        </p:nvGrpSpPr>
        <p:grpSpPr>
          <a:xfrm>
            <a:off x="-732289" y="-802428"/>
            <a:ext cx="354311" cy="354104"/>
            <a:chOff x="-49764975" y="3183375"/>
            <a:chExt cx="299300" cy="299125"/>
          </a:xfrm>
        </p:grpSpPr>
        <p:sp>
          <p:nvSpPr>
            <p:cNvPr id="3" name="Google Shape;2472;p70">
              <a:extLst>
                <a:ext uri="{FF2B5EF4-FFF2-40B4-BE49-F238E27FC236}">
                  <a16:creationId xmlns:a16="http://schemas.microsoft.com/office/drawing/2014/main" id="{8C3EA05C-AC55-AA6A-BA3C-60A2646EBD0D}"/>
                </a:ext>
              </a:extLst>
            </p:cNvPr>
            <p:cNvSpPr/>
            <p:nvPr/>
          </p:nvSpPr>
          <p:spPr>
            <a:xfrm>
              <a:off x="-49606675" y="3233575"/>
              <a:ext cx="70125" cy="103200"/>
            </a:xfrm>
            <a:custGeom>
              <a:avLst/>
              <a:gdLst/>
              <a:ahLst/>
              <a:cxnLst/>
              <a:rect l="l" t="t" r="r" b="b"/>
              <a:pathLst>
                <a:path w="2805" h="4128" extrusionOk="0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73;p70">
              <a:extLst>
                <a:ext uri="{FF2B5EF4-FFF2-40B4-BE49-F238E27FC236}">
                  <a16:creationId xmlns:a16="http://schemas.microsoft.com/office/drawing/2014/main" id="{2EA75574-2B41-59EB-897C-FE912729F8C6}"/>
                </a:ext>
              </a:extLst>
            </p:cNvPr>
            <p:cNvSpPr/>
            <p:nvPr/>
          </p:nvSpPr>
          <p:spPr>
            <a:xfrm>
              <a:off x="-496767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74;p70">
              <a:extLst>
                <a:ext uri="{FF2B5EF4-FFF2-40B4-BE49-F238E27FC236}">
                  <a16:creationId xmlns:a16="http://schemas.microsoft.com/office/drawing/2014/main" id="{DA2AD7B8-E5A1-DC6C-8065-EE6FF7E0D022}"/>
                </a:ext>
              </a:extLst>
            </p:cNvPr>
            <p:cNvSpPr/>
            <p:nvPr/>
          </p:nvSpPr>
          <p:spPr>
            <a:xfrm>
              <a:off x="-49694100" y="3233575"/>
              <a:ext cx="69325" cy="103200"/>
            </a:xfrm>
            <a:custGeom>
              <a:avLst/>
              <a:gdLst/>
              <a:ahLst/>
              <a:cxnLst/>
              <a:rect l="l" t="t" r="r" b="b"/>
              <a:pathLst>
                <a:path w="2773" h="4128" extrusionOk="0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75;p70">
              <a:extLst>
                <a:ext uri="{FF2B5EF4-FFF2-40B4-BE49-F238E27FC236}">
                  <a16:creationId xmlns:a16="http://schemas.microsoft.com/office/drawing/2014/main" id="{01F9D5B2-5405-7918-CC48-31720704F6CF}"/>
                </a:ext>
              </a:extLst>
            </p:cNvPr>
            <p:cNvSpPr/>
            <p:nvPr/>
          </p:nvSpPr>
          <p:spPr>
            <a:xfrm>
              <a:off x="-49756325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76;p70">
              <a:extLst>
                <a:ext uri="{FF2B5EF4-FFF2-40B4-BE49-F238E27FC236}">
                  <a16:creationId xmlns:a16="http://schemas.microsoft.com/office/drawing/2014/main" id="{6A37AF96-FCAD-7BF0-A75E-F3A9AC5526A0}"/>
                </a:ext>
              </a:extLst>
            </p:cNvPr>
            <p:cNvSpPr/>
            <p:nvPr/>
          </p:nvSpPr>
          <p:spPr>
            <a:xfrm>
              <a:off x="-49606675" y="3364325"/>
              <a:ext cx="52000" cy="118175"/>
            </a:xfrm>
            <a:custGeom>
              <a:avLst/>
              <a:gdLst/>
              <a:ahLst/>
              <a:cxnLst/>
              <a:rect l="l" t="t" r="r" b="b"/>
              <a:pathLst>
                <a:path w="2080" h="4727" extrusionOk="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77;p70">
              <a:extLst>
                <a:ext uri="{FF2B5EF4-FFF2-40B4-BE49-F238E27FC236}">
                  <a16:creationId xmlns:a16="http://schemas.microsoft.com/office/drawing/2014/main" id="{2C4C0763-00AF-22D1-99BD-89316E043312}"/>
                </a:ext>
              </a:extLst>
            </p:cNvPr>
            <p:cNvSpPr/>
            <p:nvPr/>
          </p:nvSpPr>
          <p:spPr>
            <a:xfrm>
              <a:off x="-49595650" y="3314700"/>
              <a:ext cx="121325" cy="61450"/>
            </a:xfrm>
            <a:custGeom>
              <a:avLst/>
              <a:gdLst/>
              <a:ahLst/>
              <a:cxnLst/>
              <a:rect l="l" t="t" r="r" b="b"/>
              <a:pathLst>
                <a:path w="4853" h="2458" extrusionOk="0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78;p70">
              <a:extLst>
                <a:ext uri="{FF2B5EF4-FFF2-40B4-BE49-F238E27FC236}">
                  <a16:creationId xmlns:a16="http://schemas.microsoft.com/office/drawing/2014/main" id="{F2642322-5AAD-A7ED-D2D1-38B6C55977C1}"/>
                </a:ext>
              </a:extLst>
            </p:cNvPr>
            <p:cNvSpPr/>
            <p:nvPr/>
          </p:nvSpPr>
          <p:spPr>
            <a:xfrm>
              <a:off x="-497649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79;p70">
              <a:extLst>
                <a:ext uri="{FF2B5EF4-FFF2-40B4-BE49-F238E27FC236}">
                  <a16:creationId xmlns:a16="http://schemas.microsoft.com/office/drawing/2014/main" id="{C505C763-2835-9FF5-0782-02044AF73374}"/>
                </a:ext>
              </a:extLst>
            </p:cNvPr>
            <p:cNvSpPr/>
            <p:nvPr/>
          </p:nvSpPr>
          <p:spPr>
            <a:xfrm>
              <a:off x="-49535775" y="3355650"/>
              <a:ext cx="70100" cy="126850"/>
            </a:xfrm>
            <a:custGeom>
              <a:avLst/>
              <a:gdLst/>
              <a:ahLst/>
              <a:cxnLst/>
              <a:rect l="l" t="t" r="r" b="b"/>
              <a:pathLst>
                <a:path w="2804" h="5074" extrusionOk="0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80;p70">
              <a:extLst>
                <a:ext uri="{FF2B5EF4-FFF2-40B4-BE49-F238E27FC236}">
                  <a16:creationId xmlns:a16="http://schemas.microsoft.com/office/drawing/2014/main" id="{DE7C3895-A6BF-22F6-D9B0-547D3CFBF3EB}"/>
                </a:ext>
              </a:extLst>
            </p:cNvPr>
            <p:cNvSpPr/>
            <p:nvPr/>
          </p:nvSpPr>
          <p:spPr>
            <a:xfrm>
              <a:off x="-49685425" y="3183375"/>
              <a:ext cx="140200" cy="69925"/>
            </a:xfrm>
            <a:custGeom>
              <a:avLst/>
              <a:gdLst/>
              <a:ahLst/>
              <a:cxnLst/>
              <a:rect l="l" t="t" r="r" b="b"/>
              <a:pathLst>
                <a:path w="5608" h="2797" extrusionOk="0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481;p70">
            <a:extLst>
              <a:ext uri="{FF2B5EF4-FFF2-40B4-BE49-F238E27FC236}">
                <a16:creationId xmlns:a16="http://schemas.microsoft.com/office/drawing/2014/main" id="{C596C406-E4FA-F28A-2920-1DE5B789FF31}"/>
              </a:ext>
            </a:extLst>
          </p:cNvPr>
          <p:cNvGrpSpPr/>
          <p:nvPr/>
        </p:nvGrpSpPr>
        <p:grpSpPr>
          <a:xfrm>
            <a:off x="-681016" y="1020318"/>
            <a:ext cx="355258" cy="356205"/>
            <a:chOff x="-47892800" y="3937700"/>
            <a:chExt cx="300100" cy="300900"/>
          </a:xfrm>
        </p:grpSpPr>
        <p:sp>
          <p:nvSpPr>
            <p:cNvPr id="13" name="Google Shape;2482;p70">
              <a:extLst>
                <a:ext uri="{FF2B5EF4-FFF2-40B4-BE49-F238E27FC236}">
                  <a16:creationId xmlns:a16="http://schemas.microsoft.com/office/drawing/2014/main" id="{B7226614-077D-3E1F-3801-5FC8DC0085D9}"/>
                </a:ext>
              </a:extLst>
            </p:cNvPr>
            <p:cNvSpPr/>
            <p:nvPr/>
          </p:nvSpPr>
          <p:spPr>
            <a:xfrm>
              <a:off x="-47858150" y="3937700"/>
              <a:ext cx="70900" cy="44150"/>
            </a:xfrm>
            <a:custGeom>
              <a:avLst/>
              <a:gdLst/>
              <a:ahLst/>
              <a:cxnLst/>
              <a:rect l="l" t="t" r="r" b="b"/>
              <a:pathLst>
                <a:path w="2836" h="1766" extrusionOk="0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83;p70">
              <a:extLst>
                <a:ext uri="{FF2B5EF4-FFF2-40B4-BE49-F238E27FC236}">
                  <a16:creationId xmlns:a16="http://schemas.microsoft.com/office/drawing/2014/main" id="{049A0F31-3B9B-5124-5DA6-DF74336220BB}"/>
                </a:ext>
              </a:extLst>
            </p:cNvPr>
            <p:cNvSpPr/>
            <p:nvPr/>
          </p:nvSpPr>
          <p:spPr>
            <a:xfrm>
              <a:off x="-47892800" y="3991275"/>
              <a:ext cx="141000" cy="105550"/>
            </a:xfrm>
            <a:custGeom>
              <a:avLst/>
              <a:gdLst/>
              <a:ahLst/>
              <a:cxnLst/>
              <a:rect l="l" t="t" r="r" b="b"/>
              <a:pathLst>
                <a:path w="5640" h="4222" extrusionOk="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84;p70">
              <a:extLst>
                <a:ext uri="{FF2B5EF4-FFF2-40B4-BE49-F238E27FC236}">
                  <a16:creationId xmlns:a16="http://schemas.microsoft.com/office/drawing/2014/main" id="{33CE06A8-5FD4-E2FF-6B03-27FE608FD558}"/>
                </a:ext>
              </a:extLst>
            </p:cNvPr>
            <p:cNvSpPr/>
            <p:nvPr/>
          </p:nvSpPr>
          <p:spPr>
            <a:xfrm>
              <a:off x="-47773875" y="3956600"/>
              <a:ext cx="119750" cy="89025"/>
            </a:xfrm>
            <a:custGeom>
              <a:avLst/>
              <a:gdLst/>
              <a:ahLst/>
              <a:cxnLst/>
              <a:rect l="l" t="t" r="r" b="b"/>
              <a:pathLst>
                <a:path w="4790" h="3561" extrusionOk="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85;p70">
              <a:extLst>
                <a:ext uri="{FF2B5EF4-FFF2-40B4-BE49-F238E27FC236}">
                  <a16:creationId xmlns:a16="http://schemas.microsoft.com/office/drawing/2014/main" id="{9BA59483-650D-E938-1919-3845E95BBB70}"/>
                </a:ext>
              </a:extLst>
            </p:cNvPr>
            <p:cNvSpPr/>
            <p:nvPr/>
          </p:nvSpPr>
          <p:spPr>
            <a:xfrm>
              <a:off x="-47699050" y="4043250"/>
              <a:ext cx="71700" cy="70900"/>
            </a:xfrm>
            <a:custGeom>
              <a:avLst/>
              <a:gdLst/>
              <a:ahLst/>
              <a:cxnLst/>
              <a:rect l="l" t="t" r="r" b="b"/>
              <a:pathLst>
                <a:path w="2868" h="2836" extrusionOk="0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86;p70">
              <a:extLst>
                <a:ext uri="{FF2B5EF4-FFF2-40B4-BE49-F238E27FC236}">
                  <a16:creationId xmlns:a16="http://schemas.microsoft.com/office/drawing/2014/main" id="{7237926B-657C-F1FB-6253-B852392A65DF}"/>
                </a:ext>
              </a:extLst>
            </p:cNvPr>
            <p:cNvSpPr/>
            <p:nvPr/>
          </p:nvSpPr>
          <p:spPr>
            <a:xfrm>
              <a:off x="-47770725" y="4124375"/>
              <a:ext cx="178025" cy="114225"/>
            </a:xfrm>
            <a:custGeom>
              <a:avLst/>
              <a:gdLst/>
              <a:ahLst/>
              <a:cxnLst/>
              <a:rect l="l" t="t" r="r" b="b"/>
              <a:pathLst>
                <a:path w="7121" h="4569" extrusionOk="0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87;p70">
              <a:extLst>
                <a:ext uri="{FF2B5EF4-FFF2-40B4-BE49-F238E27FC236}">
                  <a16:creationId xmlns:a16="http://schemas.microsoft.com/office/drawing/2014/main" id="{AFAF77A9-9418-0BE3-03DB-037E695AF9B0}"/>
                </a:ext>
              </a:extLst>
            </p:cNvPr>
            <p:cNvSpPr/>
            <p:nvPr/>
          </p:nvSpPr>
          <p:spPr>
            <a:xfrm>
              <a:off x="-47830575" y="41322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88;p70">
              <a:extLst>
                <a:ext uri="{FF2B5EF4-FFF2-40B4-BE49-F238E27FC236}">
                  <a16:creationId xmlns:a16="http://schemas.microsoft.com/office/drawing/2014/main" id="{226BDC21-46C7-D747-A3CE-FDA39473E205}"/>
                </a:ext>
              </a:extLst>
            </p:cNvPr>
            <p:cNvSpPr/>
            <p:nvPr/>
          </p:nvSpPr>
          <p:spPr>
            <a:xfrm>
              <a:off x="-47785675" y="4112375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89;p70">
              <a:extLst>
                <a:ext uri="{FF2B5EF4-FFF2-40B4-BE49-F238E27FC236}">
                  <a16:creationId xmlns:a16="http://schemas.microsoft.com/office/drawing/2014/main" id="{271CED56-01C6-A8BE-0F5E-2045B00ED1FF}"/>
                </a:ext>
              </a:extLst>
            </p:cNvPr>
            <p:cNvSpPr/>
            <p:nvPr/>
          </p:nvSpPr>
          <p:spPr>
            <a:xfrm>
              <a:off x="-47892800" y="4112750"/>
              <a:ext cx="37825" cy="36250"/>
            </a:xfrm>
            <a:custGeom>
              <a:avLst/>
              <a:gdLst/>
              <a:ahLst/>
              <a:cxnLst/>
              <a:rect l="l" t="t" r="r" b="b"/>
              <a:pathLst>
                <a:path w="1513" h="1450" extrusionOk="0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24C5C2-5ECD-CE48-A73B-D321A8D8D151}"/>
              </a:ext>
            </a:extLst>
          </p:cNvPr>
          <p:cNvGrpSpPr/>
          <p:nvPr/>
        </p:nvGrpSpPr>
        <p:grpSpPr>
          <a:xfrm flipH="1">
            <a:off x="5190278" y="3526941"/>
            <a:ext cx="3135574" cy="1347599"/>
            <a:chOff x="5968853" y="3761532"/>
            <a:chExt cx="2387878" cy="113549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2" name="Google Shape;310;p29">
              <a:extLst>
                <a:ext uri="{FF2B5EF4-FFF2-40B4-BE49-F238E27FC236}">
                  <a16:creationId xmlns:a16="http://schemas.microsoft.com/office/drawing/2014/main" id="{AB6772FB-6677-8B56-C6ED-0C367C345E8D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1;p29">
              <a:extLst>
                <a:ext uri="{FF2B5EF4-FFF2-40B4-BE49-F238E27FC236}">
                  <a16:creationId xmlns:a16="http://schemas.microsoft.com/office/drawing/2014/main" id="{F7E3A5F7-A966-C84F-7CD2-6FF28C5EEC17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2;p29">
              <a:extLst>
                <a:ext uri="{FF2B5EF4-FFF2-40B4-BE49-F238E27FC236}">
                  <a16:creationId xmlns:a16="http://schemas.microsoft.com/office/drawing/2014/main" id="{3927C209-60CB-0192-C04F-7698E69229DD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3;p29">
              <a:extLst>
                <a:ext uri="{FF2B5EF4-FFF2-40B4-BE49-F238E27FC236}">
                  <a16:creationId xmlns:a16="http://schemas.microsoft.com/office/drawing/2014/main" id="{8C3F755C-8002-C5A4-793E-2E29C78478A6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4;p29">
              <a:extLst>
                <a:ext uri="{FF2B5EF4-FFF2-40B4-BE49-F238E27FC236}">
                  <a16:creationId xmlns:a16="http://schemas.microsoft.com/office/drawing/2014/main" id="{703C3DDF-3335-F550-296C-8C9C2A3AA83A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178F82-AC05-8314-9181-9BD99EDD783F}"/>
              </a:ext>
            </a:extLst>
          </p:cNvPr>
          <p:cNvGrpSpPr/>
          <p:nvPr/>
        </p:nvGrpSpPr>
        <p:grpSpPr>
          <a:xfrm flipH="1">
            <a:off x="4129295" y="3522210"/>
            <a:ext cx="913721" cy="1559789"/>
            <a:chOff x="7265417" y="3070459"/>
            <a:chExt cx="1087195" cy="1992429"/>
          </a:xfrm>
        </p:grpSpPr>
        <p:sp>
          <p:nvSpPr>
            <p:cNvPr id="28" name="Google Shape;307;p29">
              <a:extLst>
                <a:ext uri="{FF2B5EF4-FFF2-40B4-BE49-F238E27FC236}">
                  <a16:creationId xmlns:a16="http://schemas.microsoft.com/office/drawing/2014/main" id="{24491975-546C-0ECB-43D2-48B053E51366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8;p29">
              <a:extLst>
                <a:ext uri="{FF2B5EF4-FFF2-40B4-BE49-F238E27FC236}">
                  <a16:creationId xmlns:a16="http://schemas.microsoft.com/office/drawing/2014/main" id="{10AF1C2A-80FA-EDFE-4321-444CD9098F0C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5CE155-5580-7D8B-73B7-E277C6125729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B72CCD-8A9F-D277-3366-19AEADE8FC12}"/>
              </a:ext>
            </a:extLst>
          </p:cNvPr>
          <p:cNvGrpSpPr/>
          <p:nvPr/>
        </p:nvGrpSpPr>
        <p:grpSpPr>
          <a:xfrm flipH="1">
            <a:off x="1271453" y="3281232"/>
            <a:ext cx="1701223" cy="1693907"/>
            <a:chOff x="1719922" y="2502568"/>
            <a:chExt cx="1764308" cy="1929299"/>
          </a:xfrm>
        </p:grpSpPr>
        <p:sp>
          <p:nvSpPr>
            <p:cNvPr id="1024" name="Google Shape;525;p38">
              <a:extLst>
                <a:ext uri="{FF2B5EF4-FFF2-40B4-BE49-F238E27FC236}">
                  <a16:creationId xmlns:a16="http://schemas.microsoft.com/office/drawing/2014/main" id="{DDD5ED7C-129E-B5FA-2CBB-98AC2147EC6B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526;p38">
              <a:extLst>
                <a:ext uri="{FF2B5EF4-FFF2-40B4-BE49-F238E27FC236}">
                  <a16:creationId xmlns:a16="http://schemas.microsoft.com/office/drawing/2014/main" id="{392D254B-37B0-AEFB-198E-8840855F97A2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525;p38">
              <a:extLst>
                <a:ext uri="{FF2B5EF4-FFF2-40B4-BE49-F238E27FC236}">
                  <a16:creationId xmlns:a16="http://schemas.microsoft.com/office/drawing/2014/main" id="{630B7ED9-683E-1CE2-2B60-F3584752A04B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526;p38">
              <a:extLst>
                <a:ext uri="{FF2B5EF4-FFF2-40B4-BE49-F238E27FC236}">
                  <a16:creationId xmlns:a16="http://schemas.microsoft.com/office/drawing/2014/main" id="{31278633-B1B5-CEE0-19EC-FA00AF2BDB44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B1ACB724-0B6A-B53C-5984-FCD29664C011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9FF31574-3FD2-544A-7357-C9985903E37F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87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17F51-0D6E-E004-35E9-FFA4484FF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7" y="0"/>
            <a:ext cx="8564127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4473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B6F4E-E409-2D6C-DFF4-D5599DE55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55" y="-9787"/>
            <a:ext cx="8581792" cy="5153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8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927352" y="1925400"/>
            <a:ext cx="413993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37" name="Google Shape;1037;p48"/>
          <p:cNvSpPr txBox="1">
            <a:spLocks noGrp="1"/>
          </p:cNvSpPr>
          <p:nvPr>
            <p:ph type="subTitle" idx="1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System’s Objective, scope and aim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2084738" y="1955400"/>
            <a:ext cx="94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1358D0-1CC5-7074-E01A-DA4909F8B458}"/>
              </a:ext>
            </a:extLst>
          </p:cNvPr>
          <p:cNvGrpSpPr/>
          <p:nvPr/>
        </p:nvGrpSpPr>
        <p:grpSpPr>
          <a:xfrm>
            <a:off x="4679411" y="3790889"/>
            <a:ext cx="2387878" cy="1135498"/>
            <a:chOff x="5968853" y="3761532"/>
            <a:chExt cx="2387878" cy="113549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" name="Google Shape;310;p29">
              <a:extLst>
                <a:ext uri="{FF2B5EF4-FFF2-40B4-BE49-F238E27FC236}">
                  <a16:creationId xmlns:a16="http://schemas.microsoft.com/office/drawing/2014/main" id="{0EE2A141-C366-6F0B-E827-35FCCDCA3000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1;p29">
              <a:extLst>
                <a:ext uri="{FF2B5EF4-FFF2-40B4-BE49-F238E27FC236}">
                  <a16:creationId xmlns:a16="http://schemas.microsoft.com/office/drawing/2014/main" id="{F66FD045-3344-62F9-2D96-C8CFDB771C7C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2;p29">
              <a:extLst>
                <a:ext uri="{FF2B5EF4-FFF2-40B4-BE49-F238E27FC236}">
                  <a16:creationId xmlns:a16="http://schemas.microsoft.com/office/drawing/2014/main" id="{322720DB-21EB-DD04-4755-C3781EFD4996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3;p29">
              <a:extLst>
                <a:ext uri="{FF2B5EF4-FFF2-40B4-BE49-F238E27FC236}">
                  <a16:creationId xmlns:a16="http://schemas.microsoft.com/office/drawing/2014/main" id="{C1F81D2D-AE32-D648-3E29-A4EBEA4190C6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4;p29">
              <a:extLst>
                <a:ext uri="{FF2B5EF4-FFF2-40B4-BE49-F238E27FC236}">
                  <a16:creationId xmlns:a16="http://schemas.microsoft.com/office/drawing/2014/main" id="{754FDCE0-E3FC-75D6-9091-9D7A167F6F9E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6948A2-A27E-2D18-9C71-1991C56CE932}"/>
              </a:ext>
            </a:extLst>
          </p:cNvPr>
          <p:cNvGrpSpPr/>
          <p:nvPr/>
        </p:nvGrpSpPr>
        <p:grpSpPr>
          <a:xfrm>
            <a:off x="7265417" y="3070459"/>
            <a:ext cx="1087195" cy="1992429"/>
            <a:chOff x="7265417" y="3070459"/>
            <a:chExt cx="1087195" cy="1992429"/>
          </a:xfrm>
        </p:grpSpPr>
        <p:sp>
          <p:nvSpPr>
            <p:cNvPr id="10" name="Google Shape;307;p29">
              <a:extLst>
                <a:ext uri="{FF2B5EF4-FFF2-40B4-BE49-F238E27FC236}">
                  <a16:creationId xmlns:a16="http://schemas.microsoft.com/office/drawing/2014/main" id="{E7903C99-F8D1-DA08-CE95-EB739F9E7CC7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8;p29">
              <a:extLst>
                <a:ext uri="{FF2B5EF4-FFF2-40B4-BE49-F238E27FC236}">
                  <a16:creationId xmlns:a16="http://schemas.microsoft.com/office/drawing/2014/main" id="{142C081D-966D-B691-7C49-2CE0DC376369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313DDC-789E-3CB3-0BE2-426485BF920E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Google Shape;377;p33">
            <a:extLst>
              <a:ext uri="{FF2B5EF4-FFF2-40B4-BE49-F238E27FC236}">
                <a16:creationId xmlns:a16="http://schemas.microsoft.com/office/drawing/2014/main" id="{FCF1380C-76DB-A86B-A1D3-660AF97C0BB9}"/>
              </a:ext>
            </a:extLst>
          </p:cNvPr>
          <p:cNvSpPr/>
          <p:nvPr/>
        </p:nvSpPr>
        <p:spPr>
          <a:xfrm>
            <a:off x="5356731" y="6624620"/>
            <a:ext cx="1756907" cy="1462746"/>
          </a:xfrm>
          <a:custGeom>
            <a:avLst/>
            <a:gdLst/>
            <a:ahLst/>
            <a:cxnLst/>
            <a:rect l="l" t="t" r="r" b="b"/>
            <a:pathLst>
              <a:path w="22015" h="18329" extrusionOk="0">
                <a:moveTo>
                  <a:pt x="10879" y="0"/>
                </a:moveTo>
                <a:cubicBezTo>
                  <a:pt x="9753" y="0"/>
                  <a:pt x="8843" y="910"/>
                  <a:pt x="8843" y="2036"/>
                </a:cubicBezTo>
                <a:cubicBezTo>
                  <a:pt x="8843" y="3162"/>
                  <a:pt x="9753" y="4072"/>
                  <a:pt x="10879" y="4072"/>
                </a:cubicBezTo>
                <a:cubicBezTo>
                  <a:pt x="12005" y="4072"/>
                  <a:pt x="12915" y="3162"/>
                  <a:pt x="12915" y="2036"/>
                </a:cubicBezTo>
                <a:cubicBezTo>
                  <a:pt x="12915" y="910"/>
                  <a:pt x="12005" y="0"/>
                  <a:pt x="10879" y="0"/>
                </a:cubicBezTo>
                <a:close/>
                <a:moveTo>
                  <a:pt x="3397" y="4231"/>
                </a:moveTo>
                <a:cubicBezTo>
                  <a:pt x="2384" y="4231"/>
                  <a:pt x="1574" y="5052"/>
                  <a:pt x="1574" y="6054"/>
                </a:cubicBezTo>
                <a:cubicBezTo>
                  <a:pt x="1574" y="7067"/>
                  <a:pt x="2384" y="7877"/>
                  <a:pt x="3397" y="7877"/>
                </a:cubicBezTo>
                <a:cubicBezTo>
                  <a:pt x="4399" y="7877"/>
                  <a:pt x="5220" y="7067"/>
                  <a:pt x="5220" y="6054"/>
                </a:cubicBezTo>
                <a:cubicBezTo>
                  <a:pt x="5220" y="5052"/>
                  <a:pt x="4399" y="4231"/>
                  <a:pt x="3397" y="4231"/>
                </a:cubicBezTo>
                <a:close/>
                <a:moveTo>
                  <a:pt x="11678" y="6513"/>
                </a:moveTo>
                <a:cubicBezTo>
                  <a:pt x="11632" y="6559"/>
                  <a:pt x="11600" y="6581"/>
                  <a:pt x="11576" y="6616"/>
                </a:cubicBezTo>
                <a:cubicBezTo>
                  <a:pt x="11273" y="7099"/>
                  <a:pt x="10946" y="7582"/>
                  <a:pt x="10644" y="8066"/>
                </a:cubicBezTo>
                <a:cubicBezTo>
                  <a:pt x="10592" y="8145"/>
                  <a:pt x="10552" y="8183"/>
                  <a:pt x="10494" y="8183"/>
                </a:cubicBezTo>
                <a:cubicBezTo>
                  <a:pt x="10461" y="8183"/>
                  <a:pt x="10423" y="8171"/>
                  <a:pt x="10374" y="8147"/>
                </a:cubicBezTo>
                <a:cubicBezTo>
                  <a:pt x="9945" y="7944"/>
                  <a:pt x="9507" y="7763"/>
                  <a:pt x="9078" y="7571"/>
                </a:cubicBezTo>
                <a:cubicBezTo>
                  <a:pt x="8900" y="7493"/>
                  <a:pt x="8719" y="7458"/>
                  <a:pt x="8538" y="7458"/>
                </a:cubicBezTo>
                <a:cubicBezTo>
                  <a:pt x="8101" y="7482"/>
                  <a:pt x="7706" y="7841"/>
                  <a:pt x="7639" y="8292"/>
                </a:cubicBezTo>
                <a:cubicBezTo>
                  <a:pt x="7582" y="8673"/>
                  <a:pt x="7795" y="8989"/>
                  <a:pt x="8246" y="9170"/>
                </a:cubicBezTo>
                <a:cubicBezTo>
                  <a:pt x="8889" y="9416"/>
                  <a:pt x="9529" y="9664"/>
                  <a:pt x="10158" y="9912"/>
                </a:cubicBezTo>
                <a:cubicBezTo>
                  <a:pt x="10299" y="9967"/>
                  <a:pt x="10450" y="9993"/>
                  <a:pt x="10602" y="9993"/>
                </a:cubicBezTo>
                <a:cubicBezTo>
                  <a:pt x="11017" y="9993"/>
                  <a:pt x="11436" y="9797"/>
                  <a:pt x="11667" y="9451"/>
                </a:cubicBezTo>
                <a:cubicBezTo>
                  <a:pt x="11927" y="9078"/>
                  <a:pt x="12162" y="8697"/>
                  <a:pt x="12410" y="8325"/>
                </a:cubicBezTo>
                <a:cubicBezTo>
                  <a:pt x="12453" y="8257"/>
                  <a:pt x="12488" y="8190"/>
                  <a:pt x="12442" y="8101"/>
                </a:cubicBezTo>
                <a:cubicBezTo>
                  <a:pt x="12197" y="7571"/>
                  <a:pt x="11937" y="7053"/>
                  <a:pt x="11678" y="6513"/>
                </a:cubicBezTo>
                <a:close/>
                <a:moveTo>
                  <a:pt x="922" y="9437"/>
                </a:moveTo>
                <a:cubicBezTo>
                  <a:pt x="755" y="9437"/>
                  <a:pt x="599" y="9492"/>
                  <a:pt x="484" y="9607"/>
                </a:cubicBezTo>
                <a:cubicBezTo>
                  <a:pt x="157" y="9934"/>
                  <a:pt x="0" y="10520"/>
                  <a:pt x="394" y="10901"/>
                </a:cubicBezTo>
                <a:cubicBezTo>
                  <a:pt x="810" y="11306"/>
                  <a:pt x="1215" y="11735"/>
                  <a:pt x="1631" y="12151"/>
                </a:cubicBezTo>
                <a:cubicBezTo>
                  <a:pt x="1855" y="12375"/>
                  <a:pt x="2139" y="12488"/>
                  <a:pt x="2384" y="12488"/>
                </a:cubicBezTo>
                <a:cubicBezTo>
                  <a:pt x="2690" y="12488"/>
                  <a:pt x="2892" y="12442"/>
                  <a:pt x="3059" y="12307"/>
                </a:cubicBezTo>
                <a:cubicBezTo>
                  <a:pt x="3521" y="11959"/>
                  <a:pt x="3983" y="11622"/>
                  <a:pt x="4445" y="11284"/>
                </a:cubicBezTo>
                <a:cubicBezTo>
                  <a:pt x="4555" y="11195"/>
                  <a:pt x="4580" y="11128"/>
                  <a:pt x="4512" y="11003"/>
                </a:cubicBezTo>
                <a:cubicBezTo>
                  <a:pt x="4331" y="10655"/>
                  <a:pt x="4164" y="10293"/>
                  <a:pt x="3994" y="9934"/>
                </a:cubicBezTo>
                <a:cubicBezTo>
                  <a:pt x="3953" y="9852"/>
                  <a:pt x="3916" y="9808"/>
                  <a:pt x="3863" y="9808"/>
                </a:cubicBezTo>
                <a:cubicBezTo>
                  <a:pt x="3829" y="9808"/>
                  <a:pt x="3788" y="9827"/>
                  <a:pt x="3734" y="9867"/>
                </a:cubicBezTo>
                <a:cubicBezTo>
                  <a:pt x="3386" y="10115"/>
                  <a:pt x="3016" y="10339"/>
                  <a:pt x="2679" y="10598"/>
                </a:cubicBezTo>
                <a:cubicBezTo>
                  <a:pt x="2614" y="10648"/>
                  <a:pt x="2562" y="10671"/>
                  <a:pt x="2516" y="10671"/>
                </a:cubicBezTo>
                <a:cubicBezTo>
                  <a:pt x="2457" y="10671"/>
                  <a:pt x="2408" y="10633"/>
                  <a:pt x="2352" y="10563"/>
                </a:cubicBezTo>
                <a:cubicBezTo>
                  <a:pt x="2104" y="10282"/>
                  <a:pt x="1855" y="10023"/>
                  <a:pt x="1609" y="9753"/>
                </a:cubicBezTo>
                <a:cubicBezTo>
                  <a:pt x="1417" y="9548"/>
                  <a:pt x="1159" y="9437"/>
                  <a:pt x="922" y="9437"/>
                </a:cubicBezTo>
                <a:close/>
                <a:moveTo>
                  <a:pt x="17448" y="10600"/>
                </a:moveTo>
                <a:cubicBezTo>
                  <a:pt x="17419" y="10600"/>
                  <a:pt x="17384" y="10614"/>
                  <a:pt x="17338" y="10644"/>
                </a:cubicBezTo>
                <a:cubicBezTo>
                  <a:pt x="16887" y="10947"/>
                  <a:pt x="16425" y="11238"/>
                  <a:pt x="15963" y="11522"/>
                </a:cubicBezTo>
                <a:cubicBezTo>
                  <a:pt x="15817" y="11611"/>
                  <a:pt x="15796" y="11668"/>
                  <a:pt x="15909" y="11824"/>
                </a:cubicBezTo>
                <a:cubicBezTo>
                  <a:pt x="16436" y="12521"/>
                  <a:pt x="16976" y="13220"/>
                  <a:pt x="17483" y="13928"/>
                </a:cubicBezTo>
                <a:cubicBezTo>
                  <a:pt x="17810" y="14411"/>
                  <a:pt x="18283" y="14570"/>
                  <a:pt x="18755" y="14603"/>
                </a:cubicBezTo>
                <a:cubicBezTo>
                  <a:pt x="19104" y="14603"/>
                  <a:pt x="19363" y="14535"/>
                  <a:pt x="19598" y="14400"/>
                </a:cubicBezTo>
                <a:cubicBezTo>
                  <a:pt x="20162" y="14098"/>
                  <a:pt x="20713" y="13803"/>
                  <a:pt x="21274" y="13501"/>
                </a:cubicBezTo>
                <a:cubicBezTo>
                  <a:pt x="21612" y="13320"/>
                  <a:pt x="21804" y="13039"/>
                  <a:pt x="21882" y="12680"/>
                </a:cubicBezTo>
                <a:cubicBezTo>
                  <a:pt x="22014" y="12096"/>
                  <a:pt x="21618" y="11610"/>
                  <a:pt x="21032" y="11610"/>
                </a:cubicBezTo>
                <a:cubicBezTo>
                  <a:pt x="21019" y="11610"/>
                  <a:pt x="21006" y="11610"/>
                  <a:pt x="20994" y="11611"/>
                </a:cubicBezTo>
                <a:cubicBezTo>
                  <a:pt x="20734" y="11611"/>
                  <a:pt x="20499" y="11700"/>
                  <a:pt x="20273" y="11824"/>
                </a:cubicBezTo>
                <a:cubicBezTo>
                  <a:pt x="19970" y="12005"/>
                  <a:pt x="19676" y="12208"/>
                  <a:pt x="19338" y="12332"/>
                </a:cubicBezTo>
                <a:cubicBezTo>
                  <a:pt x="19233" y="12374"/>
                  <a:pt x="19140" y="12397"/>
                  <a:pt x="19057" y="12397"/>
                </a:cubicBezTo>
                <a:cubicBezTo>
                  <a:pt x="18902" y="12397"/>
                  <a:pt x="18777" y="12319"/>
                  <a:pt x="18653" y="12151"/>
                </a:cubicBezTo>
                <a:cubicBezTo>
                  <a:pt x="18293" y="11678"/>
                  <a:pt x="17934" y="11195"/>
                  <a:pt x="17583" y="10712"/>
                </a:cubicBezTo>
                <a:cubicBezTo>
                  <a:pt x="17534" y="10640"/>
                  <a:pt x="17499" y="10600"/>
                  <a:pt x="17448" y="10600"/>
                </a:cubicBezTo>
                <a:close/>
                <a:moveTo>
                  <a:pt x="8181" y="13220"/>
                </a:moveTo>
                <a:cubicBezTo>
                  <a:pt x="8125" y="13220"/>
                  <a:pt x="8058" y="13254"/>
                  <a:pt x="7966" y="13331"/>
                </a:cubicBezTo>
                <a:cubicBezTo>
                  <a:pt x="7809" y="13455"/>
                  <a:pt x="7639" y="13579"/>
                  <a:pt x="7471" y="13682"/>
                </a:cubicBezTo>
                <a:cubicBezTo>
                  <a:pt x="6918" y="13995"/>
                  <a:pt x="6715" y="13984"/>
                  <a:pt x="6875" y="14198"/>
                </a:cubicBezTo>
                <a:cubicBezTo>
                  <a:pt x="7336" y="14805"/>
                  <a:pt x="7763" y="15437"/>
                  <a:pt x="8257" y="16009"/>
                </a:cubicBezTo>
                <a:cubicBezTo>
                  <a:pt x="8525" y="16311"/>
                  <a:pt x="8931" y="16472"/>
                  <a:pt x="9332" y="16472"/>
                </a:cubicBezTo>
                <a:cubicBezTo>
                  <a:pt x="9575" y="16472"/>
                  <a:pt x="9816" y="16413"/>
                  <a:pt x="10023" y="16290"/>
                </a:cubicBezTo>
                <a:cubicBezTo>
                  <a:pt x="10069" y="16269"/>
                  <a:pt x="10126" y="16233"/>
                  <a:pt x="10172" y="16212"/>
                </a:cubicBezTo>
                <a:cubicBezTo>
                  <a:pt x="10182" y="16201"/>
                  <a:pt x="10193" y="16179"/>
                  <a:pt x="10193" y="16166"/>
                </a:cubicBezTo>
                <a:lnTo>
                  <a:pt x="10193" y="14468"/>
                </a:lnTo>
                <a:cubicBezTo>
                  <a:pt x="10193" y="14436"/>
                  <a:pt x="10175" y="14415"/>
                  <a:pt x="10152" y="14415"/>
                </a:cubicBezTo>
                <a:cubicBezTo>
                  <a:pt x="10144" y="14415"/>
                  <a:pt x="10134" y="14418"/>
                  <a:pt x="10126" y="14424"/>
                </a:cubicBezTo>
                <a:cubicBezTo>
                  <a:pt x="10037" y="14468"/>
                  <a:pt x="9945" y="14513"/>
                  <a:pt x="9856" y="14570"/>
                </a:cubicBezTo>
                <a:cubicBezTo>
                  <a:pt x="9720" y="14645"/>
                  <a:pt x="9610" y="14683"/>
                  <a:pt x="9511" y="14683"/>
                </a:cubicBezTo>
                <a:cubicBezTo>
                  <a:pt x="9356" y="14683"/>
                  <a:pt x="9230" y="14589"/>
                  <a:pt x="9078" y="14389"/>
                </a:cubicBezTo>
                <a:cubicBezTo>
                  <a:pt x="8832" y="14041"/>
                  <a:pt x="8584" y="13703"/>
                  <a:pt x="8360" y="13355"/>
                </a:cubicBezTo>
                <a:cubicBezTo>
                  <a:pt x="8298" y="13269"/>
                  <a:pt x="8247" y="13220"/>
                  <a:pt x="8181" y="13220"/>
                </a:cubicBezTo>
                <a:close/>
                <a:moveTo>
                  <a:pt x="13549" y="3171"/>
                </a:moveTo>
                <a:cubicBezTo>
                  <a:pt x="13152" y="3171"/>
                  <a:pt x="12326" y="4192"/>
                  <a:pt x="12116" y="4445"/>
                </a:cubicBezTo>
                <a:cubicBezTo>
                  <a:pt x="11778" y="4850"/>
                  <a:pt x="11859" y="5244"/>
                  <a:pt x="12048" y="5649"/>
                </a:cubicBezTo>
                <a:cubicBezTo>
                  <a:pt x="12602" y="6818"/>
                  <a:pt x="13163" y="7976"/>
                  <a:pt x="13725" y="9146"/>
                </a:cubicBezTo>
                <a:cubicBezTo>
                  <a:pt x="13927" y="9551"/>
                  <a:pt x="13817" y="9912"/>
                  <a:pt x="13444" y="10147"/>
                </a:cubicBezTo>
                <a:cubicBezTo>
                  <a:pt x="12872" y="10520"/>
                  <a:pt x="12307" y="10901"/>
                  <a:pt x="11711" y="11238"/>
                </a:cubicBezTo>
                <a:cubicBezTo>
                  <a:pt x="11036" y="11632"/>
                  <a:pt x="10744" y="12208"/>
                  <a:pt x="10722" y="12926"/>
                </a:cubicBezTo>
                <a:cubicBezTo>
                  <a:pt x="10722" y="12950"/>
                  <a:pt x="10733" y="12982"/>
                  <a:pt x="10722" y="13018"/>
                </a:cubicBezTo>
                <a:cubicBezTo>
                  <a:pt x="10722" y="13018"/>
                  <a:pt x="10722" y="13028"/>
                  <a:pt x="10712" y="13039"/>
                </a:cubicBezTo>
                <a:lnTo>
                  <a:pt x="10712" y="13128"/>
                </a:lnTo>
                <a:cubicBezTo>
                  <a:pt x="10722" y="13398"/>
                  <a:pt x="10779" y="16752"/>
                  <a:pt x="10779" y="17168"/>
                </a:cubicBezTo>
                <a:cubicBezTo>
                  <a:pt x="10790" y="17608"/>
                  <a:pt x="11092" y="17978"/>
                  <a:pt x="11532" y="18113"/>
                </a:cubicBezTo>
                <a:cubicBezTo>
                  <a:pt x="11616" y="18139"/>
                  <a:pt x="11700" y="18152"/>
                  <a:pt x="11783" y="18152"/>
                </a:cubicBezTo>
                <a:cubicBezTo>
                  <a:pt x="12059" y="18152"/>
                  <a:pt x="12327" y="18010"/>
                  <a:pt x="12534" y="17743"/>
                </a:cubicBezTo>
                <a:cubicBezTo>
                  <a:pt x="12712" y="17505"/>
                  <a:pt x="12791" y="17235"/>
                  <a:pt x="12780" y="16944"/>
                </a:cubicBezTo>
                <a:lnTo>
                  <a:pt x="12780" y="13849"/>
                </a:lnTo>
                <a:cubicBezTo>
                  <a:pt x="12780" y="13355"/>
                  <a:pt x="12939" y="12972"/>
                  <a:pt x="13387" y="12680"/>
                </a:cubicBezTo>
                <a:cubicBezTo>
                  <a:pt x="14467" y="12005"/>
                  <a:pt x="15515" y="11263"/>
                  <a:pt x="16571" y="10552"/>
                </a:cubicBezTo>
                <a:cubicBezTo>
                  <a:pt x="16865" y="10361"/>
                  <a:pt x="17022" y="10091"/>
                  <a:pt x="17057" y="9742"/>
                </a:cubicBezTo>
                <a:cubicBezTo>
                  <a:pt x="17078" y="9472"/>
                  <a:pt x="17057" y="9213"/>
                  <a:pt x="16965" y="8967"/>
                </a:cubicBezTo>
                <a:cubicBezTo>
                  <a:pt x="16741" y="8325"/>
                  <a:pt x="16368" y="7752"/>
                  <a:pt x="16055" y="7156"/>
                </a:cubicBezTo>
                <a:cubicBezTo>
                  <a:pt x="15707" y="6491"/>
                  <a:pt x="15345" y="5838"/>
                  <a:pt x="14964" y="5120"/>
                </a:cubicBezTo>
                <a:lnTo>
                  <a:pt x="14964" y="5120"/>
                </a:lnTo>
                <a:cubicBezTo>
                  <a:pt x="15234" y="5141"/>
                  <a:pt x="15437" y="5176"/>
                  <a:pt x="15639" y="5176"/>
                </a:cubicBezTo>
                <a:cubicBezTo>
                  <a:pt x="16020" y="5176"/>
                  <a:pt x="16258" y="5365"/>
                  <a:pt x="16414" y="5703"/>
                </a:cubicBezTo>
                <a:cubicBezTo>
                  <a:pt x="16865" y="6626"/>
                  <a:pt x="17270" y="7561"/>
                  <a:pt x="17764" y="8460"/>
                </a:cubicBezTo>
                <a:cubicBezTo>
                  <a:pt x="17937" y="8773"/>
                  <a:pt x="18265" y="8949"/>
                  <a:pt x="18594" y="8949"/>
                </a:cubicBezTo>
                <a:cubicBezTo>
                  <a:pt x="18739" y="8949"/>
                  <a:pt x="18883" y="8915"/>
                  <a:pt x="19014" y="8843"/>
                </a:cubicBezTo>
                <a:cubicBezTo>
                  <a:pt x="19384" y="8641"/>
                  <a:pt x="19509" y="8133"/>
                  <a:pt x="19271" y="7674"/>
                </a:cubicBezTo>
                <a:cubicBezTo>
                  <a:pt x="18709" y="6537"/>
                  <a:pt x="18148" y="5401"/>
                  <a:pt x="17583" y="4275"/>
                </a:cubicBezTo>
                <a:cubicBezTo>
                  <a:pt x="17405" y="3916"/>
                  <a:pt x="17146" y="3667"/>
                  <a:pt x="16719" y="3624"/>
                </a:cubicBezTo>
                <a:cubicBezTo>
                  <a:pt x="16123" y="3556"/>
                  <a:pt x="15526" y="3454"/>
                  <a:pt x="14929" y="3365"/>
                </a:cubicBezTo>
                <a:cubicBezTo>
                  <a:pt x="14478" y="3297"/>
                  <a:pt x="14030" y="3230"/>
                  <a:pt x="13579" y="3173"/>
                </a:cubicBezTo>
                <a:cubicBezTo>
                  <a:pt x="13569" y="3172"/>
                  <a:pt x="13559" y="3171"/>
                  <a:pt x="13549" y="3171"/>
                </a:cubicBezTo>
                <a:close/>
                <a:moveTo>
                  <a:pt x="8168" y="3386"/>
                </a:moveTo>
                <a:cubicBezTo>
                  <a:pt x="7785" y="3408"/>
                  <a:pt x="7493" y="3589"/>
                  <a:pt x="7280" y="3926"/>
                </a:cubicBezTo>
                <a:cubicBezTo>
                  <a:pt x="6310" y="5457"/>
                  <a:pt x="5344" y="6999"/>
                  <a:pt x="4353" y="8527"/>
                </a:cubicBezTo>
                <a:cubicBezTo>
                  <a:pt x="4175" y="8808"/>
                  <a:pt x="4175" y="9057"/>
                  <a:pt x="4320" y="9348"/>
                </a:cubicBezTo>
                <a:lnTo>
                  <a:pt x="5433" y="11678"/>
                </a:lnTo>
                <a:cubicBezTo>
                  <a:pt x="5625" y="12094"/>
                  <a:pt x="5546" y="12364"/>
                  <a:pt x="5176" y="12602"/>
                </a:cubicBezTo>
                <a:cubicBezTo>
                  <a:pt x="4690" y="12904"/>
                  <a:pt x="4218" y="13220"/>
                  <a:pt x="3734" y="13512"/>
                </a:cubicBezTo>
                <a:cubicBezTo>
                  <a:pt x="3297" y="13782"/>
                  <a:pt x="3003" y="14165"/>
                  <a:pt x="2825" y="14659"/>
                </a:cubicBezTo>
                <a:cubicBezTo>
                  <a:pt x="2633" y="15199"/>
                  <a:pt x="2430" y="15728"/>
                  <a:pt x="2239" y="16279"/>
                </a:cubicBezTo>
                <a:cubicBezTo>
                  <a:pt x="2114" y="16652"/>
                  <a:pt x="1923" y="17000"/>
                  <a:pt x="1880" y="17405"/>
                </a:cubicBezTo>
                <a:cubicBezTo>
                  <a:pt x="1834" y="17810"/>
                  <a:pt x="2047" y="18159"/>
                  <a:pt x="2409" y="18283"/>
                </a:cubicBezTo>
                <a:cubicBezTo>
                  <a:pt x="2495" y="18314"/>
                  <a:pt x="2582" y="18329"/>
                  <a:pt x="2667" y="18329"/>
                </a:cubicBezTo>
                <a:cubicBezTo>
                  <a:pt x="2923" y="18329"/>
                  <a:pt x="3164" y="18193"/>
                  <a:pt x="3340" y="17956"/>
                </a:cubicBezTo>
                <a:cubicBezTo>
                  <a:pt x="3432" y="17821"/>
                  <a:pt x="3475" y="17675"/>
                  <a:pt x="3521" y="17540"/>
                </a:cubicBezTo>
                <a:cubicBezTo>
                  <a:pt x="3780" y="16854"/>
                  <a:pt x="4029" y="16179"/>
                  <a:pt x="4275" y="15491"/>
                </a:cubicBezTo>
                <a:cubicBezTo>
                  <a:pt x="4366" y="15234"/>
                  <a:pt x="4512" y="15032"/>
                  <a:pt x="4747" y="14883"/>
                </a:cubicBezTo>
                <a:cubicBezTo>
                  <a:pt x="5635" y="14311"/>
                  <a:pt x="6526" y="13714"/>
                  <a:pt x="7436" y="13174"/>
                </a:cubicBezTo>
                <a:cubicBezTo>
                  <a:pt x="8065" y="12804"/>
                  <a:pt x="8257" y="12251"/>
                  <a:pt x="8325" y="11600"/>
                </a:cubicBezTo>
                <a:cubicBezTo>
                  <a:pt x="8335" y="11430"/>
                  <a:pt x="8292" y="11263"/>
                  <a:pt x="8214" y="11103"/>
                </a:cubicBezTo>
                <a:cubicBezTo>
                  <a:pt x="7717" y="10215"/>
                  <a:pt x="7245" y="9305"/>
                  <a:pt x="6751" y="8417"/>
                </a:cubicBezTo>
                <a:cubicBezTo>
                  <a:pt x="6672" y="8268"/>
                  <a:pt x="6683" y="8179"/>
                  <a:pt x="6772" y="8055"/>
                </a:cubicBezTo>
                <a:cubicBezTo>
                  <a:pt x="7458" y="7053"/>
                  <a:pt x="8157" y="6065"/>
                  <a:pt x="8821" y="5063"/>
                </a:cubicBezTo>
                <a:cubicBezTo>
                  <a:pt x="9237" y="4420"/>
                  <a:pt x="9181" y="3521"/>
                  <a:pt x="8168" y="338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19;p38">
            <a:extLst>
              <a:ext uri="{FF2B5EF4-FFF2-40B4-BE49-F238E27FC236}">
                <a16:creationId xmlns:a16="http://schemas.microsoft.com/office/drawing/2014/main" id="{12483F3A-40A0-8E6C-C53B-084351A88F8A}"/>
              </a:ext>
            </a:extLst>
          </p:cNvPr>
          <p:cNvSpPr/>
          <p:nvPr/>
        </p:nvSpPr>
        <p:spPr>
          <a:xfrm flipH="1">
            <a:off x="-1383519" y="5143500"/>
            <a:ext cx="862532" cy="1566900"/>
          </a:xfrm>
          <a:custGeom>
            <a:avLst/>
            <a:gdLst/>
            <a:ahLst/>
            <a:cxnLst/>
            <a:rect l="l" t="t" r="r" b="b"/>
            <a:pathLst>
              <a:path w="32037" h="63880" extrusionOk="0">
                <a:moveTo>
                  <a:pt x="8057" y="1"/>
                </a:moveTo>
                <a:lnTo>
                  <a:pt x="1939" y="39"/>
                </a:lnTo>
                <a:cubicBezTo>
                  <a:pt x="1619" y="39"/>
                  <a:pt x="1316" y="107"/>
                  <a:pt x="1051" y="253"/>
                </a:cubicBezTo>
                <a:cubicBezTo>
                  <a:pt x="1051" y="253"/>
                  <a:pt x="1034" y="253"/>
                  <a:pt x="1034" y="270"/>
                </a:cubicBezTo>
                <a:lnTo>
                  <a:pt x="1013" y="270"/>
                </a:lnTo>
                <a:cubicBezTo>
                  <a:pt x="944" y="304"/>
                  <a:pt x="872" y="359"/>
                  <a:pt x="799" y="411"/>
                </a:cubicBezTo>
                <a:cubicBezTo>
                  <a:pt x="321" y="748"/>
                  <a:pt x="18" y="1303"/>
                  <a:pt x="1" y="1922"/>
                </a:cubicBezTo>
                <a:lnTo>
                  <a:pt x="1" y="1994"/>
                </a:lnTo>
                <a:lnTo>
                  <a:pt x="1" y="2208"/>
                </a:lnTo>
                <a:lnTo>
                  <a:pt x="1" y="3275"/>
                </a:lnTo>
                <a:cubicBezTo>
                  <a:pt x="1" y="3685"/>
                  <a:pt x="500" y="3950"/>
                  <a:pt x="748" y="4022"/>
                </a:cubicBezTo>
                <a:cubicBezTo>
                  <a:pt x="1760" y="4270"/>
                  <a:pt x="3237" y="4415"/>
                  <a:pt x="4770" y="4415"/>
                </a:cubicBezTo>
                <a:cubicBezTo>
                  <a:pt x="6422" y="4415"/>
                  <a:pt x="8112" y="4253"/>
                  <a:pt x="9286" y="3971"/>
                </a:cubicBezTo>
                <a:cubicBezTo>
                  <a:pt x="9551" y="3898"/>
                  <a:pt x="10033" y="3630"/>
                  <a:pt x="10033" y="3224"/>
                </a:cubicBezTo>
                <a:lnTo>
                  <a:pt x="10033" y="3117"/>
                </a:lnTo>
                <a:lnTo>
                  <a:pt x="20582" y="3117"/>
                </a:lnTo>
                <a:cubicBezTo>
                  <a:pt x="24369" y="3117"/>
                  <a:pt x="27447" y="6191"/>
                  <a:pt x="27447" y="9982"/>
                </a:cubicBezTo>
                <a:lnTo>
                  <a:pt x="27447" y="42444"/>
                </a:lnTo>
                <a:cubicBezTo>
                  <a:pt x="26756" y="42730"/>
                  <a:pt x="26222" y="43354"/>
                  <a:pt x="26077" y="44101"/>
                </a:cubicBezTo>
                <a:cubicBezTo>
                  <a:pt x="26060" y="44242"/>
                  <a:pt x="26043" y="44383"/>
                  <a:pt x="26043" y="44528"/>
                </a:cubicBezTo>
                <a:lnTo>
                  <a:pt x="26043" y="60998"/>
                </a:lnTo>
                <a:lnTo>
                  <a:pt x="25543" y="60998"/>
                </a:lnTo>
                <a:cubicBezTo>
                  <a:pt x="25402" y="60998"/>
                  <a:pt x="25278" y="61105"/>
                  <a:pt x="25278" y="61246"/>
                </a:cubicBezTo>
                <a:lnTo>
                  <a:pt x="25278" y="61263"/>
                </a:lnTo>
                <a:lnTo>
                  <a:pt x="25278" y="62437"/>
                </a:lnTo>
                <a:lnTo>
                  <a:pt x="24834" y="62437"/>
                </a:lnTo>
                <a:cubicBezTo>
                  <a:pt x="24689" y="62437"/>
                  <a:pt x="24565" y="62565"/>
                  <a:pt x="24565" y="62723"/>
                </a:cubicBezTo>
                <a:lnTo>
                  <a:pt x="24565" y="63880"/>
                </a:lnTo>
                <a:lnTo>
                  <a:pt x="32036" y="63880"/>
                </a:lnTo>
                <a:lnTo>
                  <a:pt x="32036" y="62723"/>
                </a:lnTo>
                <a:cubicBezTo>
                  <a:pt x="32036" y="62565"/>
                  <a:pt x="31913" y="62437"/>
                  <a:pt x="31750" y="62437"/>
                </a:cubicBezTo>
                <a:lnTo>
                  <a:pt x="31323" y="62437"/>
                </a:lnTo>
                <a:lnTo>
                  <a:pt x="31323" y="61263"/>
                </a:lnTo>
                <a:lnTo>
                  <a:pt x="31323" y="61246"/>
                </a:lnTo>
                <a:cubicBezTo>
                  <a:pt x="31323" y="61105"/>
                  <a:pt x="31200" y="60998"/>
                  <a:pt x="31059" y="60998"/>
                </a:cubicBezTo>
                <a:lnTo>
                  <a:pt x="30559" y="60998"/>
                </a:lnTo>
                <a:lnTo>
                  <a:pt x="30559" y="44528"/>
                </a:lnTo>
                <a:cubicBezTo>
                  <a:pt x="30559" y="44383"/>
                  <a:pt x="30542" y="44242"/>
                  <a:pt x="30525" y="44101"/>
                </a:cubicBezTo>
                <a:cubicBezTo>
                  <a:pt x="30384" y="43332"/>
                  <a:pt x="29851" y="42713"/>
                  <a:pt x="29138" y="42427"/>
                </a:cubicBezTo>
                <a:lnTo>
                  <a:pt x="29138" y="9465"/>
                </a:lnTo>
                <a:cubicBezTo>
                  <a:pt x="29138" y="5038"/>
                  <a:pt x="25543" y="1427"/>
                  <a:pt x="21099" y="1427"/>
                </a:cubicBezTo>
                <a:lnTo>
                  <a:pt x="9961" y="1427"/>
                </a:lnTo>
                <a:cubicBezTo>
                  <a:pt x="9910" y="1281"/>
                  <a:pt x="9854" y="1141"/>
                  <a:pt x="9786" y="1000"/>
                </a:cubicBezTo>
                <a:cubicBezTo>
                  <a:pt x="9679" y="803"/>
                  <a:pt x="9517" y="624"/>
                  <a:pt x="9338" y="466"/>
                </a:cubicBezTo>
                <a:cubicBezTo>
                  <a:pt x="9000" y="180"/>
                  <a:pt x="8556" y="1"/>
                  <a:pt x="80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81EEBC-26E8-84D7-AF8C-0B8B443EE31F}"/>
              </a:ext>
            </a:extLst>
          </p:cNvPr>
          <p:cNvSpPr/>
          <p:nvPr/>
        </p:nvSpPr>
        <p:spPr>
          <a:xfrm>
            <a:off x="8263442" y="5601670"/>
            <a:ext cx="1472665" cy="1666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525;p38">
            <a:extLst>
              <a:ext uri="{FF2B5EF4-FFF2-40B4-BE49-F238E27FC236}">
                <a16:creationId xmlns:a16="http://schemas.microsoft.com/office/drawing/2014/main" id="{B01F628E-C0DE-0610-B8EB-0E1B16C791A8}"/>
              </a:ext>
            </a:extLst>
          </p:cNvPr>
          <p:cNvSpPr/>
          <p:nvPr/>
        </p:nvSpPr>
        <p:spPr>
          <a:xfrm flipH="1">
            <a:off x="8545985" y="3746308"/>
            <a:ext cx="199582" cy="218159"/>
          </a:xfrm>
          <a:custGeom>
            <a:avLst/>
            <a:gdLst/>
            <a:ahLst/>
            <a:cxnLst/>
            <a:rect l="l" t="t" r="r" b="b"/>
            <a:pathLst>
              <a:path w="12147" h="11928" extrusionOk="0">
                <a:moveTo>
                  <a:pt x="6074" y="0"/>
                </a:moveTo>
                <a:cubicBezTo>
                  <a:pt x="3046" y="0"/>
                  <a:pt x="18" y="1989"/>
                  <a:pt x="1" y="5965"/>
                </a:cubicBezTo>
                <a:cubicBezTo>
                  <a:pt x="18" y="9940"/>
                  <a:pt x="3046" y="11927"/>
                  <a:pt x="6074" y="11927"/>
                </a:cubicBezTo>
                <a:cubicBezTo>
                  <a:pt x="9102" y="11927"/>
                  <a:pt x="12129" y="9940"/>
                  <a:pt x="12147" y="5965"/>
                </a:cubicBezTo>
                <a:cubicBezTo>
                  <a:pt x="12129" y="1989"/>
                  <a:pt x="9102" y="0"/>
                  <a:pt x="6074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26;p38">
            <a:extLst>
              <a:ext uri="{FF2B5EF4-FFF2-40B4-BE49-F238E27FC236}">
                <a16:creationId xmlns:a16="http://schemas.microsoft.com/office/drawing/2014/main" id="{24CA5117-AB6E-39C6-8CF6-0C9FD1F12B47}"/>
              </a:ext>
            </a:extLst>
          </p:cNvPr>
          <p:cNvSpPr/>
          <p:nvPr/>
        </p:nvSpPr>
        <p:spPr>
          <a:xfrm flipH="1">
            <a:off x="8334605" y="3992129"/>
            <a:ext cx="778629" cy="991605"/>
          </a:xfrm>
          <a:custGeom>
            <a:avLst/>
            <a:gdLst/>
            <a:ahLst/>
            <a:cxnLst/>
            <a:rect l="l" t="t" r="r" b="b"/>
            <a:pathLst>
              <a:path w="40385" h="46198" extrusionOk="0">
                <a:moveTo>
                  <a:pt x="17988" y="1"/>
                </a:moveTo>
                <a:cubicBezTo>
                  <a:pt x="17378" y="1"/>
                  <a:pt x="16908" y="97"/>
                  <a:pt x="16671" y="338"/>
                </a:cubicBezTo>
                <a:cubicBezTo>
                  <a:pt x="15979" y="979"/>
                  <a:pt x="7885" y="5764"/>
                  <a:pt x="7868" y="6742"/>
                </a:cubicBezTo>
                <a:lnTo>
                  <a:pt x="4649" y="14499"/>
                </a:lnTo>
                <a:cubicBezTo>
                  <a:pt x="3959" y="16086"/>
                  <a:pt x="5194" y="17932"/>
                  <a:pt x="6895" y="17932"/>
                </a:cubicBezTo>
                <a:cubicBezTo>
                  <a:pt x="6910" y="17932"/>
                  <a:pt x="6926" y="17932"/>
                  <a:pt x="6941" y="17932"/>
                </a:cubicBezTo>
                <a:cubicBezTo>
                  <a:pt x="7006" y="17940"/>
                  <a:pt x="7069" y="17944"/>
                  <a:pt x="7132" y="17944"/>
                </a:cubicBezTo>
                <a:cubicBezTo>
                  <a:pt x="9749" y="17944"/>
                  <a:pt x="11129" y="10905"/>
                  <a:pt x="12171" y="9342"/>
                </a:cubicBezTo>
                <a:lnTo>
                  <a:pt x="15855" y="6849"/>
                </a:lnTo>
                <a:lnTo>
                  <a:pt x="15855" y="6849"/>
                </a:lnTo>
                <a:cubicBezTo>
                  <a:pt x="15321" y="9466"/>
                  <a:pt x="14271" y="14499"/>
                  <a:pt x="13755" y="16920"/>
                </a:cubicBezTo>
                <a:lnTo>
                  <a:pt x="10963" y="28463"/>
                </a:lnTo>
                <a:lnTo>
                  <a:pt x="1268" y="41092"/>
                </a:lnTo>
                <a:cubicBezTo>
                  <a:pt x="1" y="42624"/>
                  <a:pt x="1223" y="45076"/>
                  <a:pt x="3158" y="45076"/>
                </a:cubicBezTo>
                <a:cubicBezTo>
                  <a:pt x="3180" y="45076"/>
                  <a:pt x="3201" y="45075"/>
                  <a:pt x="3223" y="45075"/>
                </a:cubicBezTo>
                <a:cubicBezTo>
                  <a:pt x="3970" y="45075"/>
                  <a:pt x="4717" y="44737"/>
                  <a:pt x="5199" y="44114"/>
                </a:cubicBezTo>
                <a:lnTo>
                  <a:pt x="15215" y="31059"/>
                </a:lnTo>
                <a:cubicBezTo>
                  <a:pt x="15428" y="30794"/>
                  <a:pt x="15569" y="30474"/>
                  <a:pt x="15659" y="30133"/>
                </a:cubicBezTo>
                <a:cubicBezTo>
                  <a:pt x="15659" y="30133"/>
                  <a:pt x="16299" y="27520"/>
                  <a:pt x="16974" y="24690"/>
                </a:cubicBezTo>
                <a:lnTo>
                  <a:pt x="20513" y="24690"/>
                </a:lnTo>
                <a:lnTo>
                  <a:pt x="22169" y="30474"/>
                </a:lnTo>
                <a:lnTo>
                  <a:pt x="20193" y="43350"/>
                </a:lnTo>
                <a:cubicBezTo>
                  <a:pt x="19946" y="44818"/>
                  <a:pt x="21122" y="46198"/>
                  <a:pt x="22620" y="46198"/>
                </a:cubicBezTo>
                <a:cubicBezTo>
                  <a:pt x="22629" y="46198"/>
                  <a:pt x="22638" y="46197"/>
                  <a:pt x="22647" y="46197"/>
                </a:cubicBezTo>
                <a:cubicBezTo>
                  <a:pt x="23838" y="46197"/>
                  <a:pt x="24889" y="45326"/>
                  <a:pt x="25085" y="44097"/>
                </a:cubicBezTo>
                <a:lnTo>
                  <a:pt x="27147" y="30688"/>
                </a:lnTo>
                <a:cubicBezTo>
                  <a:pt x="27467" y="30047"/>
                  <a:pt x="25012" y="22470"/>
                  <a:pt x="24052" y="19161"/>
                </a:cubicBezTo>
                <a:lnTo>
                  <a:pt x="25619" y="11600"/>
                </a:lnTo>
                <a:lnTo>
                  <a:pt x="26758" y="15139"/>
                </a:lnTo>
                <a:cubicBezTo>
                  <a:pt x="27079" y="16151"/>
                  <a:pt x="28039" y="16864"/>
                  <a:pt x="29106" y="16864"/>
                </a:cubicBezTo>
                <a:lnTo>
                  <a:pt x="37179" y="16864"/>
                </a:lnTo>
                <a:cubicBezTo>
                  <a:pt x="37190" y="16864"/>
                  <a:pt x="37201" y="16864"/>
                  <a:pt x="37212" y="16864"/>
                </a:cubicBezTo>
                <a:cubicBezTo>
                  <a:pt x="40385" y="16864"/>
                  <a:pt x="40371" y="11903"/>
                  <a:pt x="37232" y="11903"/>
                </a:cubicBezTo>
                <a:cubicBezTo>
                  <a:pt x="37214" y="11903"/>
                  <a:pt x="37197" y="11903"/>
                  <a:pt x="37179" y="11903"/>
                </a:cubicBezTo>
                <a:lnTo>
                  <a:pt x="30921" y="11903"/>
                </a:lnTo>
                <a:cubicBezTo>
                  <a:pt x="30029" y="10354"/>
                  <a:pt x="28769" y="1658"/>
                  <a:pt x="26293" y="1568"/>
                </a:cubicBezTo>
                <a:cubicBezTo>
                  <a:pt x="25155" y="1554"/>
                  <a:pt x="20437" y="1"/>
                  <a:pt x="17988" y="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7ABEF-4FA7-3101-5592-772F21AFE451}"/>
              </a:ext>
            </a:extLst>
          </p:cNvPr>
          <p:cNvSpPr/>
          <p:nvPr/>
        </p:nvSpPr>
        <p:spPr>
          <a:xfrm flipH="1">
            <a:off x="8297979" y="3619888"/>
            <a:ext cx="695595" cy="14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063;p49">
            <a:extLst>
              <a:ext uri="{FF2B5EF4-FFF2-40B4-BE49-F238E27FC236}">
                <a16:creationId xmlns:a16="http://schemas.microsoft.com/office/drawing/2014/main" id="{033A9C8F-D5E9-B64D-503E-43456A3DA6C9}"/>
              </a:ext>
            </a:extLst>
          </p:cNvPr>
          <p:cNvSpPr txBox="1">
            <a:spLocks/>
          </p:cNvSpPr>
          <p:nvPr/>
        </p:nvSpPr>
        <p:spPr>
          <a:xfrm>
            <a:off x="-7914629" y="-5238131"/>
            <a:ext cx="3114300" cy="8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/>
              <a:t>System’s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184E6-B748-8F27-84E8-9A98C870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-16092"/>
            <a:ext cx="8839200" cy="52302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644B2C-0968-46E5-6CF6-DF03C1FDE1AF}"/>
              </a:ext>
            </a:extLst>
          </p:cNvPr>
          <p:cNvSpPr/>
          <p:nvPr/>
        </p:nvSpPr>
        <p:spPr>
          <a:xfrm>
            <a:off x="7990006" y="3373366"/>
            <a:ext cx="800100" cy="546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D89937-C023-9366-0C04-85DA7DB8F57B}"/>
              </a:ext>
            </a:extLst>
          </p:cNvPr>
          <p:cNvSpPr/>
          <p:nvPr/>
        </p:nvSpPr>
        <p:spPr>
          <a:xfrm>
            <a:off x="1455003" y="3646416"/>
            <a:ext cx="5232400" cy="889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7274B31-D700-BE3F-2181-1D83F740D7C0}"/>
              </a:ext>
            </a:extLst>
          </p:cNvPr>
          <p:cNvSpPr/>
          <p:nvPr/>
        </p:nvSpPr>
        <p:spPr>
          <a:xfrm>
            <a:off x="7990006" y="3324082"/>
            <a:ext cx="800100" cy="6265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60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6E06D4-2E64-007F-AAD4-F5B9E2F1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0" y="0"/>
            <a:ext cx="8311487" cy="48987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58FF5AC-4637-1CAD-8572-E1F35C14D017}"/>
              </a:ext>
            </a:extLst>
          </p:cNvPr>
          <p:cNvGrpSpPr/>
          <p:nvPr/>
        </p:nvGrpSpPr>
        <p:grpSpPr>
          <a:xfrm flipH="1">
            <a:off x="8709973" y="5467852"/>
            <a:ext cx="1780789" cy="1940980"/>
            <a:chOff x="1719922" y="2502568"/>
            <a:chExt cx="1764308" cy="1929299"/>
          </a:xfrm>
        </p:grpSpPr>
        <p:sp>
          <p:nvSpPr>
            <p:cNvPr id="17" name="Google Shape;525;p38">
              <a:extLst>
                <a:ext uri="{FF2B5EF4-FFF2-40B4-BE49-F238E27FC236}">
                  <a16:creationId xmlns:a16="http://schemas.microsoft.com/office/drawing/2014/main" id="{C71A1583-7540-54AC-F77A-61BFDCA64729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6;p38">
              <a:extLst>
                <a:ext uri="{FF2B5EF4-FFF2-40B4-BE49-F238E27FC236}">
                  <a16:creationId xmlns:a16="http://schemas.microsoft.com/office/drawing/2014/main" id="{D7DF2D5E-8DBF-CF6A-EB44-A5AB45372EFB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25;p38">
              <a:extLst>
                <a:ext uri="{FF2B5EF4-FFF2-40B4-BE49-F238E27FC236}">
                  <a16:creationId xmlns:a16="http://schemas.microsoft.com/office/drawing/2014/main" id="{BA22884C-835D-32E6-F99E-98002FE0F3D8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6;p38">
              <a:extLst>
                <a:ext uri="{FF2B5EF4-FFF2-40B4-BE49-F238E27FC236}">
                  <a16:creationId xmlns:a16="http://schemas.microsoft.com/office/drawing/2014/main" id="{F7201B27-7459-5A19-0102-DF19BF4CFECB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EC52DD-B6EC-71BC-3836-C2AE6B97B330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88BEE7-79B9-D76E-88AE-8FFFBF36A66A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5AD28B-2029-00F9-12F5-A8171EDD1A37}"/>
              </a:ext>
            </a:extLst>
          </p:cNvPr>
          <p:cNvCxnSpPr/>
          <p:nvPr/>
        </p:nvCxnSpPr>
        <p:spPr>
          <a:xfrm flipH="1">
            <a:off x="7675221" y="3369734"/>
            <a:ext cx="694267" cy="321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D325F6-2402-B826-1717-3A6EB8D8A477}"/>
              </a:ext>
            </a:extLst>
          </p:cNvPr>
          <p:cNvCxnSpPr/>
          <p:nvPr/>
        </p:nvCxnSpPr>
        <p:spPr>
          <a:xfrm flipH="1">
            <a:off x="7675220" y="3750733"/>
            <a:ext cx="694267" cy="3217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B8979E-4CDF-902D-3953-B28DA0692D24}"/>
              </a:ext>
            </a:extLst>
          </p:cNvPr>
          <p:cNvGrpSpPr/>
          <p:nvPr/>
        </p:nvGrpSpPr>
        <p:grpSpPr>
          <a:xfrm>
            <a:off x="3937000" y="1665593"/>
            <a:ext cx="1869111" cy="2093607"/>
            <a:chOff x="3937000" y="1665593"/>
            <a:chExt cx="1869111" cy="209360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3E812F6-A2BA-6BE8-2051-15113EE5C21A}"/>
                </a:ext>
              </a:extLst>
            </p:cNvPr>
            <p:cNvCxnSpPr/>
            <p:nvPr/>
          </p:nvCxnSpPr>
          <p:spPr>
            <a:xfrm flipH="1">
              <a:off x="3937000" y="3437467"/>
              <a:ext cx="694267" cy="3217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10DDD5F-0B01-011F-2E85-900298823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1266" y="1665593"/>
              <a:ext cx="1174845" cy="17718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DE2FAF8-0165-8E71-EDF8-D3A07C8A7BCE}"/>
              </a:ext>
            </a:extLst>
          </p:cNvPr>
          <p:cNvGrpSpPr/>
          <p:nvPr/>
        </p:nvGrpSpPr>
        <p:grpSpPr>
          <a:xfrm>
            <a:off x="3936999" y="1606327"/>
            <a:ext cx="2302934" cy="2533872"/>
            <a:chOff x="3936999" y="1606327"/>
            <a:chExt cx="2302934" cy="253387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8B141DC-A86D-920B-8273-D285252FDD2A}"/>
                </a:ext>
              </a:extLst>
            </p:cNvPr>
            <p:cNvCxnSpPr/>
            <p:nvPr/>
          </p:nvCxnSpPr>
          <p:spPr>
            <a:xfrm flipH="1">
              <a:off x="3936999" y="3818466"/>
              <a:ext cx="694267" cy="3217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A16B698-28E0-9041-CFE0-08E870F70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0776" y="1606327"/>
              <a:ext cx="1619157" cy="22121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145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B05EF-B96C-31B3-29CB-85EB4ABFBE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5" y="2351412"/>
            <a:ext cx="57562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C84F81-E7F1-594A-5532-6E1CBD79C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362" y="116497"/>
            <a:ext cx="3471638" cy="4910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2C5FD42-B687-D032-874E-DF8C0757166E}"/>
              </a:ext>
            </a:extLst>
          </p:cNvPr>
          <p:cNvGrpSpPr/>
          <p:nvPr/>
        </p:nvGrpSpPr>
        <p:grpSpPr>
          <a:xfrm flipH="1">
            <a:off x="1623756" y="219833"/>
            <a:ext cx="1780789" cy="1940980"/>
            <a:chOff x="1719922" y="2502568"/>
            <a:chExt cx="1764308" cy="1929299"/>
          </a:xfrm>
        </p:grpSpPr>
        <p:sp>
          <p:nvSpPr>
            <p:cNvPr id="5" name="Google Shape;525;p38">
              <a:extLst>
                <a:ext uri="{FF2B5EF4-FFF2-40B4-BE49-F238E27FC236}">
                  <a16:creationId xmlns:a16="http://schemas.microsoft.com/office/drawing/2014/main" id="{9240774E-204A-8CB1-B2D4-2308C53B08DB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6;p38">
              <a:extLst>
                <a:ext uri="{FF2B5EF4-FFF2-40B4-BE49-F238E27FC236}">
                  <a16:creationId xmlns:a16="http://schemas.microsoft.com/office/drawing/2014/main" id="{5B247EC0-B60E-D902-5D3D-C980C57526B7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525;p38">
              <a:extLst>
                <a:ext uri="{FF2B5EF4-FFF2-40B4-BE49-F238E27FC236}">
                  <a16:creationId xmlns:a16="http://schemas.microsoft.com/office/drawing/2014/main" id="{36016473-2286-5E2B-FAD6-EAF6F63380B8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6;p38">
              <a:extLst>
                <a:ext uri="{FF2B5EF4-FFF2-40B4-BE49-F238E27FC236}">
                  <a16:creationId xmlns:a16="http://schemas.microsoft.com/office/drawing/2014/main" id="{93A87380-1A5A-01B9-84CC-1D4D3497C3E8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4F5193-5285-E955-B32B-9CDDDDFB6CB1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C42753-3281-3FB4-D149-395BB94CFCE6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32248CED-3524-D5FA-E435-2F3D41AE306D}"/>
              </a:ext>
            </a:extLst>
          </p:cNvPr>
          <p:cNvSpPr/>
          <p:nvPr/>
        </p:nvSpPr>
        <p:spPr>
          <a:xfrm>
            <a:off x="5528733" y="4452365"/>
            <a:ext cx="2503304" cy="53398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8C69B5-44EC-F419-8608-3D81D2ED9DD8}"/>
              </a:ext>
            </a:extLst>
          </p:cNvPr>
          <p:cNvGrpSpPr/>
          <p:nvPr/>
        </p:nvGrpSpPr>
        <p:grpSpPr>
          <a:xfrm flipH="1">
            <a:off x="16046797" y="3158205"/>
            <a:ext cx="2032464" cy="1120000"/>
            <a:chOff x="5968853" y="3761532"/>
            <a:chExt cx="2387878" cy="113549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3" name="Google Shape;310;p29">
              <a:extLst>
                <a:ext uri="{FF2B5EF4-FFF2-40B4-BE49-F238E27FC236}">
                  <a16:creationId xmlns:a16="http://schemas.microsoft.com/office/drawing/2014/main" id="{D8C86389-013E-6C48-CC8C-C13414D69B70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1;p29">
              <a:extLst>
                <a:ext uri="{FF2B5EF4-FFF2-40B4-BE49-F238E27FC236}">
                  <a16:creationId xmlns:a16="http://schemas.microsoft.com/office/drawing/2014/main" id="{532E656C-6613-8B92-C6B8-50C6D7D9D476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2;p29">
              <a:extLst>
                <a:ext uri="{FF2B5EF4-FFF2-40B4-BE49-F238E27FC236}">
                  <a16:creationId xmlns:a16="http://schemas.microsoft.com/office/drawing/2014/main" id="{96A4D66A-AF33-BE0F-E1C2-E81F0AA6CBAD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3;p29">
              <a:extLst>
                <a:ext uri="{FF2B5EF4-FFF2-40B4-BE49-F238E27FC236}">
                  <a16:creationId xmlns:a16="http://schemas.microsoft.com/office/drawing/2014/main" id="{CCDED394-0796-02CC-B88D-68911AB71306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;p29">
              <a:extLst>
                <a:ext uri="{FF2B5EF4-FFF2-40B4-BE49-F238E27FC236}">
                  <a16:creationId xmlns:a16="http://schemas.microsoft.com/office/drawing/2014/main" id="{9B7894C7-B4EA-4A20-E80F-026CE10BED76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EB28D4-383E-E51C-9615-EF6B329F94A3}"/>
              </a:ext>
            </a:extLst>
          </p:cNvPr>
          <p:cNvGrpSpPr/>
          <p:nvPr/>
        </p:nvGrpSpPr>
        <p:grpSpPr>
          <a:xfrm flipH="1">
            <a:off x="-3735313" y="3363103"/>
            <a:ext cx="1042156" cy="1914326"/>
            <a:chOff x="7265417" y="3070459"/>
            <a:chExt cx="1087195" cy="1992429"/>
          </a:xfrm>
        </p:grpSpPr>
        <p:sp>
          <p:nvSpPr>
            <p:cNvPr id="19" name="Google Shape;307;p29">
              <a:extLst>
                <a:ext uri="{FF2B5EF4-FFF2-40B4-BE49-F238E27FC236}">
                  <a16:creationId xmlns:a16="http://schemas.microsoft.com/office/drawing/2014/main" id="{92A91030-C25E-36D6-D910-87965D6E874D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8;p29">
              <a:extLst>
                <a:ext uri="{FF2B5EF4-FFF2-40B4-BE49-F238E27FC236}">
                  <a16:creationId xmlns:a16="http://schemas.microsoft.com/office/drawing/2014/main" id="{35859CD9-8A54-E227-8B7A-3DF23FA98950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FEF09-E64E-D840-AC13-F203F39A583F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2A47D988-1BE3-F2E8-2B14-7E82C4EBDFE3}"/>
              </a:ext>
            </a:extLst>
          </p:cNvPr>
          <p:cNvSpPr/>
          <p:nvPr/>
        </p:nvSpPr>
        <p:spPr>
          <a:xfrm>
            <a:off x="7523682" y="3604909"/>
            <a:ext cx="1859429" cy="48598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876B6B-4467-BC02-7AEB-8CB7DA68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1" y="586580"/>
            <a:ext cx="7995109" cy="39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5093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C1FA8-DAA3-E5C0-BFE9-28340E5DF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"/>
          <a:stretch/>
        </p:blipFill>
        <p:spPr bwMode="auto">
          <a:xfrm>
            <a:off x="1295840" y="1023582"/>
            <a:ext cx="7595638" cy="35893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550702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68"/>
          <p:cNvSpPr txBox="1">
            <a:spLocks noGrp="1"/>
          </p:cNvSpPr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Matric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39D22-D32A-92CF-4BC4-C408A8CC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43" y="1"/>
            <a:ext cx="4605257" cy="520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8035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13310-ACDE-A460-CC00-06594F80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D8E52-E545-489A-9339-E983BBD6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0"/>
            <a:ext cx="57607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6602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5AB5-AD60-D804-033C-38FF77C8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Audit Checklist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AA806-7951-73EB-5B24-7BA0F412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1584300"/>
            <a:ext cx="576072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9312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DD79-B27F-68C7-971D-11E6B80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34DA9-0D05-4EC4-E813-593F907D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888" y="293249"/>
            <a:ext cx="4417734" cy="2154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4992BF-F4FC-4904-D90D-6BEE5C97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888" y="2448000"/>
            <a:ext cx="4417734" cy="248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99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2254-6C76-CE2B-F6C4-A3BD6203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81" y="1584300"/>
            <a:ext cx="2962800" cy="863700"/>
          </a:xfrm>
        </p:spPr>
        <p:txBody>
          <a:bodyPr/>
          <a:lstStyle/>
          <a:p>
            <a:r>
              <a:rPr lang="en-US" dirty="0"/>
              <a:t>PFMEA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87BCD-92D3-4A05-D236-DAA42C32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0" y="0"/>
            <a:ext cx="576072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5264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9"/>
          <p:cNvSpPr txBox="1">
            <a:spLocks noGrp="1"/>
          </p:cNvSpPr>
          <p:nvPr>
            <p:ph type="title"/>
          </p:nvPr>
        </p:nvSpPr>
        <p:spPr>
          <a:xfrm>
            <a:off x="510914" y="509526"/>
            <a:ext cx="3114300" cy="8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System’s Objectives</a:t>
            </a:r>
            <a:endParaRPr dirty="0"/>
          </a:p>
        </p:txBody>
      </p:sp>
      <p:sp>
        <p:nvSpPr>
          <p:cNvPr id="1064" name="Google Shape;1064;p49"/>
          <p:cNvSpPr txBox="1">
            <a:spLocks noGrp="1"/>
          </p:cNvSpPr>
          <p:nvPr>
            <p:ph type="subTitle" idx="1"/>
          </p:nvPr>
        </p:nvSpPr>
        <p:spPr>
          <a:xfrm>
            <a:off x="510914" y="1903974"/>
            <a:ext cx="5343786" cy="27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 </a:t>
            </a:r>
          </a:p>
          <a:p>
            <a:pPr indent="-330200">
              <a:buSzPts val="1600"/>
            </a:pPr>
            <a:r>
              <a:rPr lang="en-US" b="1" dirty="0"/>
              <a:t>Purpose</a:t>
            </a:r>
            <a:r>
              <a:rPr lang="en-US" dirty="0"/>
              <a:t>: Windows-based AI-powered System</a:t>
            </a:r>
          </a:p>
          <a:p>
            <a:pPr indent="-330200">
              <a:buSzPts val="1600"/>
            </a:pPr>
            <a:r>
              <a:rPr lang="en-US" b="1" dirty="0"/>
              <a:t>Scope</a:t>
            </a:r>
            <a:r>
              <a:rPr lang="en-US" dirty="0"/>
              <a:t>: Improve safety &amp; security of pedestrians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b="1" dirty="0"/>
              <a:t>Perspective</a:t>
            </a:r>
            <a:r>
              <a:rPr lang="en-US" dirty="0"/>
              <a:t>:  AI (computer vision)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B2B58-C062-0C34-76CE-2CEB34E6B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02556"/>
            <a:ext cx="2271514" cy="2408805"/>
          </a:xfrm>
          <a:prstGeom prst="rect">
            <a:avLst/>
          </a:prstGeom>
        </p:spPr>
      </p:pic>
      <p:sp>
        <p:nvSpPr>
          <p:cNvPr id="2" name="Google Shape;377;p33">
            <a:extLst>
              <a:ext uri="{FF2B5EF4-FFF2-40B4-BE49-F238E27FC236}">
                <a16:creationId xmlns:a16="http://schemas.microsoft.com/office/drawing/2014/main" id="{1EA7F951-99C6-457A-FC1A-DEAD51FD67DC}"/>
              </a:ext>
            </a:extLst>
          </p:cNvPr>
          <p:cNvSpPr/>
          <p:nvPr/>
        </p:nvSpPr>
        <p:spPr>
          <a:xfrm>
            <a:off x="1868307" y="3570135"/>
            <a:ext cx="1756907" cy="1462746"/>
          </a:xfrm>
          <a:custGeom>
            <a:avLst/>
            <a:gdLst/>
            <a:ahLst/>
            <a:cxnLst/>
            <a:rect l="l" t="t" r="r" b="b"/>
            <a:pathLst>
              <a:path w="22015" h="18329" extrusionOk="0">
                <a:moveTo>
                  <a:pt x="10879" y="0"/>
                </a:moveTo>
                <a:cubicBezTo>
                  <a:pt x="9753" y="0"/>
                  <a:pt x="8843" y="910"/>
                  <a:pt x="8843" y="2036"/>
                </a:cubicBezTo>
                <a:cubicBezTo>
                  <a:pt x="8843" y="3162"/>
                  <a:pt x="9753" y="4072"/>
                  <a:pt x="10879" y="4072"/>
                </a:cubicBezTo>
                <a:cubicBezTo>
                  <a:pt x="12005" y="4072"/>
                  <a:pt x="12915" y="3162"/>
                  <a:pt x="12915" y="2036"/>
                </a:cubicBezTo>
                <a:cubicBezTo>
                  <a:pt x="12915" y="910"/>
                  <a:pt x="12005" y="0"/>
                  <a:pt x="10879" y="0"/>
                </a:cubicBezTo>
                <a:close/>
                <a:moveTo>
                  <a:pt x="3397" y="4231"/>
                </a:moveTo>
                <a:cubicBezTo>
                  <a:pt x="2384" y="4231"/>
                  <a:pt x="1574" y="5052"/>
                  <a:pt x="1574" y="6054"/>
                </a:cubicBezTo>
                <a:cubicBezTo>
                  <a:pt x="1574" y="7067"/>
                  <a:pt x="2384" y="7877"/>
                  <a:pt x="3397" y="7877"/>
                </a:cubicBezTo>
                <a:cubicBezTo>
                  <a:pt x="4399" y="7877"/>
                  <a:pt x="5220" y="7067"/>
                  <a:pt x="5220" y="6054"/>
                </a:cubicBezTo>
                <a:cubicBezTo>
                  <a:pt x="5220" y="5052"/>
                  <a:pt x="4399" y="4231"/>
                  <a:pt x="3397" y="4231"/>
                </a:cubicBezTo>
                <a:close/>
                <a:moveTo>
                  <a:pt x="11678" y="6513"/>
                </a:moveTo>
                <a:cubicBezTo>
                  <a:pt x="11632" y="6559"/>
                  <a:pt x="11600" y="6581"/>
                  <a:pt x="11576" y="6616"/>
                </a:cubicBezTo>
                <a:cubicBezTo>
                  <a:pt x="11273" y="7099"/>
                  <a:pt x="10946" y="7582"/>
                  <a:pt x="10644" y="8066"/>
                </a:cubicBezTo>
                <a:cubicBezTo>
                  <a:pt x="10592" y="8145"/>
                  <a:pt x="10552" y="8183"/>
                  <a:pt x="10494" y="8183"/>
                </a:cubicBezTo>
                <a:cubicBezTo>
                  <a:pt x="10461" y="8183"/>
                  <a:pt x="10423" y="8171"/>
                  <a:pt x="10374" y="8147"/>
                </a:cubicBezTo>
                <a:cubicBezTo>
                  <a:pt x="9945" y="7944"/>
                  <a:pt x="9507" y="7763"/>
                  <a:pt x="9078" y="7571"/>
                </a:cubicBezTo>
                <a:cubicBezTo>
                  <a:pt x="8900" y="7493"/>
                  <a:pt x="8719" y="7458"/>
                  <a:pt x="8538" y="7458"/>
                </a:cubicBezTo>
                <a:cubicBezTo>
                  <a:pt x="8101" y="7482"/>
                  <a:pt x="7706" y="7841"/>
                  <a:pt x="7639" y="8292"/>
                </a:cubicBezTo>
                <a:cubicBezTo>
                  <a:pt x="7582" y="8673"/>
                  <a:pt x="7795" y="8989"/>
                  <a:pt x="8246" y="9170"/>
                </a:cubicBezTo>
                <a:cubicBezTo>
                  <a:pt x="8889" y="9416"/>
                  <a:pt x="9529" y="9664"/>
                  <a:pt x="10158" y="9912"/>
                </a:cubicBezTo>
                <a:cubicBezTo>
                  <a:pt x="10299" y="9967"/>
                  <a:pt x="10450" y="9993"/>
                  <a:pt x="10602" y="9993"/>
                </a:cubicBezTo>
                <a:cubicBezTo>
                  <a:pt x="11017" y="9993"/>
                  <a:pt x="11436" y="9797"/>
                  <a:pt x="11667" y="9451"/>
                </a:cubicBezTo>
                <a:cubicBezTo>
                  <a:pt x="11927" y="9078"/>
                  <a:pt x="12162" y="8697"/>
                  <a:pt x="12410" y="8325"/>
                </a:cubicBezTo>
                <a:cubicBezTo>
                  <a:pt x="12453" y="8257"/>
                  <a:pt x="12488" y="8190"/>
                  <a:pt x="12442" y="8101"/>
                </a:cubicBezTo>
                <a:cubicBezTo>
                  <a:pt x="12197" y="7571"/>
                  <a:pt x="11937" y="7053"/>
                  <a:pt x="11678" y="6513"/>
                </a:cubicBezTo>
                <a:close/>
                <a:moveTo>
                  <a:pt x="922" y="9437"/>
                </a:moveTo>
                <a:cubicBezTo>
                  <a:pt x="755" y="9437"/>
                  <a:pt x="599" y="9492"/>
                  <a:pt x="484" y="9607"/>
                </a:cubicBezTo>
                <a:cubicBezTo>
                  <a:pt x="157" y="9934"/>
                  <a:pt x="0" y="10520"/>
                  <a:pt x="394" y="10901"/>
                </a:cubicBezTo>
                <a:cubicBezTo>
                  <a:pt x="810" y="11306"/>
                  <a:pt x="1215" y="11735"/>
                  <a:pt x="1631" y="12151"/>
                </a:cubicBezTo>
                <a:cubicBezTo>
                  <a:pt x="1855" y="12375"/>
                  <a:pt x="2139" y="12488"/>
                  <a:pt x="2384" y="12488"/>
                </a:cubicBezTo>
                <a:cubicBezTo>
                  <a:pt x="2690" y="12488"/>
                  <a:pt x="2892" y="12442"/>
                  <a:pt x="3059" y="12307"/>
                </a:cubicBezTo>
                <a:cubicBezTo>
                  <a:pt x="3521" y="11959"/>
                  <a:pt x="3983" y="11622"/>
                  <a:pt x="4445" y="11284"/>
                </a:cubicBezTo>
                <a:cubicBezTo>
                  <a:pt x="4555" y="11195"/>
                  <a:pt x="4580" y="11128"/>
                  <a:pt x="4512" y="11003"/>
                </a:cubicBezTo>
                <a:cubicBezTo>
                  <a:pt x="4331" y="10655"/>
                  <a:pt x="4164" y="10293"/>
                  <a:pt x="3994" y="9934"/>
                </a:cubicBezTo>
                <a:cubicBezTo>
                  <a:pt x="3953" y="9852"/>
                  <a:pt x="3916" y="9808"/>
                  <a:pt x="3863" y="9808"/>
                </a:cubicBezTo>
                <a:cubicBezTo>
                  <a:pt x="3829" y="9808"/>
                  <a:pt x="3788" y="9827"/>
                  <a:pt x="3734" y="9867"/>
                </a:cubicBezTo>
                <a:cubicBezTo>
                  <a:pt x="3386" y="10115"/>
                  <a:pt x="3016" y="10339"/>
                  <a:pt x="2679" y="10598"/>
                </a:cubicBezTo>
                <a:cubicBezTo>
                  <a:pt x="2614" y="10648"/>
                  <a:pt x="2562" y="10671"/>
                  <a:pt x="2516" y="10671"/>
                </a:cubicBezTo>
                <a:cubicBezTo>
                  <a:pt x="2457" y="10671"/>
                  <a:pt x="2408" y="10633"/>
                  <a:pt x="2352" y="10563"/>
                </a:cubicBezTo>
                <a:cubicBezTo>
                  <a:pt x="2104" y="10282"/>
                  <a:pt x="1855" y="10023"/>
                  <a:pt x="1609" y="9753"/>
                </a:cubicBezTo>
                <a:cubicBezTo>
                  <a:pt x="1417" y="9548"/>
                  <a:pt x="1159" y="9437"/>
                  <a:pt x="922" y="9437"/>
                </a:cubicBezTo>
                <a:close/>
                <a:moveTo>
                  <a:pt x="17448" y="10600"/>
                </a:moveTo>
                <a:cubicBezTo>
                  <a:pt x="17419" y="10600"/>
                  <a:pt x="17384" y="10614"/>
                  <a:pt x="17338" y="10644"/>
                </a:cubicBezTo>
                <a:cubicBezTo>
                  <a:pt x="16887" y="10947"/>
                  <a:pt x="16425" y="11238"/>
                  <a:pt x="15963" y="11522"/>
                </a:cubicBezTo>
                <a:cubicBezTo>
                  <a:pt x="15817" y="11611"/>
                  <a:pt x="15796" y="11668"/>
                  <a:pt x="15909" y="11824"/>
                </a:cubicBezTo>
                <a:cubicBezTo>
                  <a:pt x="16436" y="12521"/>
                  <a:pt x="16976" y="13220"/>
                  <a:pt x="17483" y="13928"/>
                </a:cubicBezTo>
                <a:cubicBezTo>
                  <a:pt x="17810" y="14411"/>
                  <a:pt x="18283" y="14570"/>
                  <a:pt x="18755" y="14603"/>
                </a:cubicBezTo>
                <a:cubicBezTo>
                  <a:pt x="19104" y="14603"/>
                  <a:pt x="19363" y="14535"/>
                  <a:pt x="19598" y="14400"/>
                </a:cubicBezTo>
                <a:cubicBezTo>
                  <a:pt x="20162" y="14098"/>
                  <a:pt x="20713" y="13803"/>
                  <a:pt x="21274" y="13501"/>
                </a:cubicBezTo>
                <a:cubicBezTo>
                  <a:pt x="21612" y="13320"/>
                  <a:pt x="21804" y="13039"/>
                  <a:pt x="21882" y="12680"/>
                </a:cubicBezTo>
                <a:cubicBezTo>
                  <a:pt x="22014" y="12096"/>
                  <a:pt x="21618" y="11610"/>
                  <a:pt x="21032" y="11610"/>
                </a:cubicBezTo>
                <a:cubicBezTo>
                  <a:pt x="21019" y="11610"/>
                  <a:pt x="21006" y="11610"/>
                  <a:pt x="20994" y="11611"/>
                </a:cubicBezTo>
                <a:cubicBezTo>
                  <a:pt x="20734" y="11611"/>
                  <a:pt x="20499" y="11700"/>
                  <a:pt x="20273" y="11824"/>
                </a:cubicBezTo>
                <a:cubicBezTo>
                  <a:pt x="19970" y="12005"/>
                  <a:pt x="19676" y="12208"/>
                  <a:pt x="19338" y="12332"/>
                </a:cubicBezTo>
                <a:cubicBezTo>
                  <a:pt x="19233" y="12374"/>
                  <a:pt x="19140" y="12397"/>
                  <a:pt x="19057" y="12397"/>
                </a:cubicBezTo>
                <a:cubicBezTo>
                  <a:pt x="18902" y="12397"/>
                  <a:pt x="18777" y="12319"/>
                  <a:pt x="18653" y="12151"/>
                </a:cubicBezTo>
                <a:cubicBezTo>
                  <a:pt x="18293" y="11678"/>
                  <a:pt x="17934" y="11195"/>
                  <a:pt x="17583" y="10712"/>
                </a:cubicBezTo>
                <a:cubicBezTo>
                  <a:pt x="17534" y="10640"/>
                  <a:pt x="17499" y="10600"/>
                  <a:pt x="17448" y="10600"/>
                </a:cubicBezTo>
                <a:close/>
                <a:moveTo>
                  <a:pt x="8181" y="13220"/>
                </a:moveTo>
                <a:cubicBezTo>
                  <a:pt x="8125" y="13220"/>
                  <a:pt x="8058" y="13254"/>
                  <a:pt x="7966" y="13331"/>
                </a:cubicBezTo>
                <a:cubicBezTo>
                  <a:pt x="7809" y="13455"/>
                  <a:pt x="7639" y="13579"/>
                  <a:pt x="7471" y="13682"/>
                </a:cubicBezTo>
                <a:cubicBezTo>
                  <a:pt x="6918" y="13995"/>
                  <a:pt x="6715" y="13984"/>
                  <a:pt x="6875" y="14198"/>
                </a:cubicBezTo>
                <a:cubicBezTo>
                  <a:pt x="7336" y="14805"/>
                  <a:pt x="7763" y="15437"/>
                  <a:pt x="8257" y="16009"/>
                </a:cubicBezTo>
                <a:cubicBezTo>
                  <a:pt x="8525" y="16311"/>
                  <a:pt x="8931" y="16472"/>
                  <a:pt x="9332" y="16472"/>
                </a:cubicBezTo>
                <a:cubicBezTo>
                  <a:pt x="9575" y="16472"/>
                  <a:pt x="9816" y="16413"/>
                  <a:pt x="10023" y="16290"/>
                </a:cubicBezTo>
                <a:cubicBezTo>
                  <a:pt x="10069" y="16269"/>
                  <a:pt x="10126" y="16233"/>
                  <a:pt x="10172" y="16212"/>
                </a:cubicBezTo>
                <a:cubicBezTo>
                  <a:pt x="10182" y="16201"/>
                  <a:pt x="10193" y="16179"/>
                  <a:pt x="10193" y="16166"/>
                </a:cubicBezTo>
                <a:lnTo>
                  <a:pt x="10193" y="14468"/>
                </a:lnTo>
                <a:cubicBezTo>
                  <a:pt x="10193" y="14436"/>
                  <a:pt x="10175" y="14415"/>
                  <a:pt x="10152" y="14415"/>
                </a:cubicBezTo>
                <a:cubicBezTo>
                  <a:pt x="10144" y="14415"/>
                  <a:pt x="10134" y="14418"/>
                  <a:pt x="10126" y="14424"/>
                </a:cubicBezTo>
                <a:cubicBezTo>
                  <a:pt x="10037" y="14468"/>
                  <a:pt x="9945" y="14513"/>
                  <a:pt x="9856" y="14570"/>
                </a:cubicBezTo>
                <a:cubicBezTo>
                  <a:pt x="9720" y="14645"/>
                  <a:pt x="9610" y="14683"/>
                  <a:pt x="9511" y="14683"/>
                </a:cubicBezTo>
                <a:cubicBezTo>
                  <a:pt x="9356" y="14683"/>
                  <a:pt x="9230" y="14589"/>
                  <a:pt x="9078" y="14389"/>
                </a:cubicBezTo>
                <a:cubicBezTo>
                  <a:pt x="8832" y="14041"/>
                  <a:pt x="8584" y="13703"/>
                  <a:pt x="8360" y="13355"/>
                </a:cubicBezTo>
                <a:cubicBezTo>
                  <a:pt x="8298" y="13269"/>
                  <a:pt x="8247" y="13220"/>
                  <a:pt x="8181" y="13220"/>
                </a:cubicBezTo>
                <a:close/>
                <a:moveTo>
                  <a:pt x="13549" y="3171"/>
                </a:moveTo>
                <a:cubicBezTo>
                  <a:pt x="13152" y="3171"/>
                  <a:pt x="12326" y="4192"/>
                  <a:pt x="12116" y="4445"/>
                </a:cubicBezTo>
                <a:cubicBezTo>
                  <a:pt x="11778" y="4850"/>
                  <a:pt x="11859" y="5244"/>
                  <a:pt x="12048" y="5649"/>
                </a:cubicBezTo>
                <a:cubicBezTo>
                  <a:pt x="12602" y="6818"/>
                  <a:pt x="13163" y="7976"/>
                  <a:pt x="13725" y="9146"/>
                </a:cubicBezTo>
                <a:cubicBezTo>
                  <a:pt x="13927" y="9551"/>
                  <a:pt x="13817" y="9912"/>
                  <a:pt x="13444" y="10147"/>
                </a:cubicBezTo>
                <a:cubicBezTo>
                  <a:pt x="12872" y="10520"/>
                  <a:pt x="12307" y="10901"/>
                  <a:pt x="11711" y="11238"/>
                </a:cubicBezTo>
                <a:cubicBezTo>
                  <a:pt x="11036" y="11632"/>
                  <a:pt x="10744" y="12208"/>
                  <a:pt x="10722" y="12926"/>
                </a:cubicBezTo>
                <a:cubicBezTo>
                  <a:pt x="10722" y="12950"/>
                  <a:pt x="10733" y="12982"/>
                  <a:pt x="10722" y="13018"/>
                </a:cubicBezTo>
                <a:cubicBezTo>
                  <a:pt x="10722" y="13018"/>
                  <a:pt x="10722" y="13028"/>
                  <a:pt x="10712" y="13039"/>
                </a:cubicBezTo>
                <a:lnTo>
                  <a:pt x="10712" y="13128"/>
                </a:lnTo>
                <a:cubicBezTo>
                  <a:pt x="10722" y="13398"/>
                  <a:pt x="10779" y="16752"/>
                  <a:pt x="10779" y="17168"/>
                </a:cubicBezTo>
                <a:cubicBezTo>
                  <a:pt x="10790" y="17608"/>
                  <a:pt x="11092" y="17978"/>
                  <a:pt x="11532" y="18113"/>
                </a:cubicBezTo>
                <a:cubicBezTo>
                  <a:pt x="11616" y="18139"/>
                  <a:pt x="11700" y="18152"/>
                  <a:pt x="11783" y="18152"/>
                </a:cubicBezTo>
                <a:cubicBezTo>
                  <a:pt x="12059" y="18152"/>
                  <a:pt x="12327" y="18010"/>
                  <a:pt x="12534" y="17743"/>
                </a:cubicBezTo>
                <a:cubicBezTo>
                  <a:pt x="12712" y="17505"/>
                  <a:pt x="12791" y="17235"/>
                  <a:pt x="12780" y="16944"/>
                </a:cubicBezTo>
                <a:lnTo>
                  <a:pt x="12780" y="13849"/>
                </a:lnTo>
                <a:cubicBezTo>
                  <a:pt x="12780" y="13355"/>
                  <a:pt x="12939" y="12972"/>
                  <a:pt x="13387" y="12680"/>
                </a:cubicBezTo>
                <a:cubicBezTo>
                  <a:pt x="14467" y="12005"/>
                  <a:pt x="15515" y="11263"/>
                  <a:pt x="16571" y="10552"/>
                </a:cubicBezTo>
                <a:cubicBezTo>
                  <a:pt x="16865" y="10361"/>
                  <a:pt x="17022" y="10091"/>
                  <a:pt x="17057" y="9742"/>
                </a:cubicBezTo>
                <a:cubicBezTo>
                  <a:pt x="17078" y="9472"/>
                  <a:pt x="17057" y="9213"/>
                  <a:pt x="16965" y="8967"/>
                </a:cubicBezTo>
                <a:cubicBezTo>
                  <a:pt x="16741" y="8325"/>
                  <a:pt x="16368" y="7752"/>
                  <a:pt x="16055" y="7156"/>
                </a:cubicBezTo>
                <a:cubicBezTo>
                  <a:pt x="15707" y="6491"/>
                  <a:pt x="15345" y="5838"/>
                  <a:pt x="14964" y="5120"/>
                </a:cubicBezTo>
                <a:lnTo>
                  <a:pt x="14964" y="5120"/>
                </a:lnTo>
                <a:cubicBezTo>
                  <a:pt x="15234" y="5141"/>
                  <a:pt x="15437" y="5176"/>
                  <a:pt x="15639" y="5176"/>
                </a:cubicBezTo>
                <a:cubicBezTo>
                  <a:pt x="16020" y="5176"/>
                  <a:pt x="16258" y="5365"/>
                  <a:pt x="16414" y="5703"/>
                </a:cubicBezTo>
                <a:cubicBezTo>
                  <a:pt x="16865" y="6626"/>
                  <a:pt x="17270" y="7561"/>
                  <a:pt x="17764" y="8460"/>
                </a:cubicBezTo>
                <a:cubicBezTo>
                  <a:pt x="17937" y="8773"/>
                  <a:pt x="18265" y="8949"/>
                  <a:pt x="18594" y="8949"/>
                </a:cubicBezTo>
                <a:cubicBezTo>
                  <a:pt x="18739" y="8949"/>
                  <a:pt x="18883" y="8915"/>
                  <a:pt x="19014" y="8843"/>
                </a:cubicBezTo>
                <a:cubicBezTo>
                  <a:pt x="19384" y="8641"/>
                  <a:pt x="19509" y="8133"/>
                  <a:pt x="19271" y="7674"/>
                </a:cubicBezTo>
                <a:cubicBezTo>
                  <a:pt x="18709" y="6537"/>
                  <a:pt x="18148" y="5401"/>
                  <a:pt x="17583" y="4275"/>
                </a:cubicBezTo>
                <a:cubicBezTo>
                  <a:pt x="17405" y="3916"/>
                  <a:pt x="17146" y="3667"/>
                  <a:pt x="16719" y="3624"/>
                </a:cubicBezTo>
                <a:cubicBezTo>
                  <a:pt x="16123" y="3556"/>
                  <a:pt x="15526" y="3454"/>
                  <a:pt x="14929" y="3365"/>
                </a:cubicBezTo>
                <a:cubicBezTo>
                  <a:pt x="14478" y="3297"/>
                  <a:pt x="14030" y="3230"/>
                  <a:pt x="13579" y="3173"/>
                </a:cubicBezTo>
                <a:cubicBezTo>
                  <a:pt x="13569" y="3172"/>
                  <a:pt x="13559" y="3171"/>
                  <a:pt x="13549" y="3171"/>
                </a:cubicBezTo>
                <a:close/>
                <a:moveTo>
                  <a:pt x="8168" y="3386"/>
                </a:moveTo>
                <a:cubicBezTo>
                  <a:pt x="7785" y="3408"/>
                  <a:pt x="7493" y="3589"/>
                  <a:pt x="7280" y="3926"/>
                </a:cubicBezTo>
                <a:cubicBezTo>
                  <a:pt x="6310" y="5457"/>
                  <a:pt x="5344" y="6999"/>
                  <a:pt x="4353" y="8527"/>
                </a:cubicBezTo>
                <a:cubicBezTo>
                  <a:pt x="4175" y="8808"/>
                  <a:pt x="4175" y="9057"/>
                  <a:pt x="4320" y="9348"/>
                </a:cubicBezTo>
                <a:lnTo>
                  <a:pt x="5433" y="11678"/>
                </a:lnTo>
                <a:cubicBezTo>
                  <a:pt x="5625" y="12094"/>
                  <a:pt x="5546" y="12364"/>
                  <a:pt x="5176" y="12602"/>
                </a:cubicBezTo>
                <a:cubicBezTo>
                  <a:pt x="4690" y="12904"/>
                  <a:pt x="4218" y="13220"/>
                  <a:pt x="3734" y="13512"/>
                </a:cubicBezTo>
                <a:cubicBezTo>
                  <a:pt x="3297" y="13782"/>
                  <a:pt x="3003" y="14165"/>
                  <a:pt x="2825" y="14659"/>
                </a:cubicBezTo>
                <a:cubicBezTo>
                  <a:pt x="2633" y="15199"/>
                  <a:pt x="2430" y="15728"/>
                  <a:pt x="2239" y="16279"/>
                </a:cubicBezTo>
                <a:cubicBezTo>
                  <a:pt x="2114" y="16652"/>
                  <a:pt x="1923" y="17000"/>
                  <a:pt x="1880" y="17405"/>
                </a:cubicBezTo>
                <a:cubicBezTo>
                  <a:pt x="1834" y="17810"/>
                  <a:pt x="2047" y="18159"/>
                  <a:pt x="2409" y="18283"/>
                </a:cubicBezTo>
                <a:cubicBezTo>
                  <a:pt x="2495" y="18314"/>
                  <a:pt x="2582" y="18329"/>
                  <a:pt x="2667" y="18329"/>
                </a:cubicBezTo>
                <a:cubicBezTo>
                  <a:pt x="2923" y="18329"/>
                  <a:pt x="3164" y="18193"/>
                  <a:pt x="3340" y="17956"/>
                </a:cubicBezTo>
                <a:cubicBezTo>
                  <a:pt x="3432" y="17821"/>
                  <a:pt x="3475" y="17675"/>
                  <a:pt x="3521" y="17540"/>
                </a:cubicBezTo>
                <a:cubicBezTo>
                  <a:pt x="3780" y="16854"/>
                  <a:pt x="4029" y="16179"/>
                  <a:pt x="4275" y="15491"/>
                </a:cubicBezTo>
                <a:cubicBezTo>
                  <a:pt x="4366" y="15234"/>
                  <a:pt x="4512" y="15032"/>
                  <a:pt x="4747" y="14883"/>
                </a:cubicBezTo>
                <a:cubicBezTo>
                  <a:pt x="5635" y="14311"/>
                  <a:pt x="6526" y="13714"/>
                  <a:pt x="7436" y="13174"/>
                </a:cubicBezTo>
                <a:cubicBezTo>
                  <a:pt x="8065" y="12804"/>
                  <a:pt x="8257" y="12251"/>
                  <a:pt x="8325" y="11600"/>
                </a:cubicBezTo>
                <a:cubicBezTo>
                  <a:pt x="8335" y="11430"/>
                  <a:pt x="8292" y="11263"/>
                  <a:pt x="8214" y="11103"/>
                </a:cubicBezTo>
                <a:cubicBezTo>
                  <a:pt x="7717" y="10215"/>
                  <a:pt x="7245" y="9305"/>
                  <a:pt x="6751" y="8417"/>
                </a:cubicBezTo>
                <a:cubicBezTo>
                  <a:pt x="6672" y="8268"/>
                  <a:pt x="6683" y="8179"/>
                  <a:pt x="6772" y="8055"/>
                </a:cubicBezTo>
                <a:cubicBezTo>
                  <a:pt x="7458" y="7053"/>
                  <a:pt x="8157" y="6065"/>
                  <a:pt x="8821" y="5063"/>
                </a:cubicBezTo>
                <a:cubicBezTo>
                  <a:pt x="9237" y="4420"/>
                  <a:pt x="9181" y="3521"/>
                  <a:pt x="8168" y="338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519;p38">
            <a:extLst>
              <a:ext uri="{FF2B5EF4-FFF2-40B4-BE49-F238E27FC236}">
                <a16:creationId xmlns:a16="http://schemas.microsoft.com/office/drawing/2014/main" id="{CC2926EC-927E-D5DB-DBD2-4B63A3CFB557}"/>
              </a:ext>
            </a:extLst>
          </p:cNvPr>
          <p:cNvSpPr/>
          <p:nvPr/>
        </p:nvSpPr>
        <p:spPr>
          <a:xfrm flipH="1">
            <a:off x="1223786" y="3177153"/>
            <a:ext cx="930478" cy="1857855"/>
          </a:xfrm>
          <a:custGeom>
            <a:avLst/>
            <a:gdLst/>
            <a:ahLst/>
            <a:cxnLst/>
            <a:rect l="l" t="t" r="r" b="b"/>
            <a:pathLst>
              <a:path w="32037" h="63880" extrusionOk="0">
                <a:moveTo>
                  <a:pt x="8057" y="1"/>
                </a:moveTo>
                <a:lnTo>
                  <a:pt x="1939" y="39"/>
                </a:lnTo>
                <a:cubicBezTo>
                  <a:pt x="1619" y="39"/>
                  <a:pt x="1316" y="107"/>
                  <a:pt x="1051" y="253"/>
                </a:cubicBezTo>
                <a:cubicBezTo>
                  <a:pt x="1051" y="253"/>
                  <a:pt x="1034" y="253"/>
                  <a:pt x="1034" y="270"/>
                </a:cubicBezTo>
                <a:lnTo>
                  <a:pt x="1013" y="270"/>
                </a:lnTo>
                <a:cubicBezTo>
                  <a:pt x="944" y="304"/>
                  <a:pt x="872" y="359"/>
                  <a:pt x="799" y="411"/>
                </a:cubicBezTo>
                <a:cubicBezTo>
                  <a:pt x="321" y="748"/>
                  <a:pt x="18" y="1303"/>
                  <a:pt x="1" y="1922"/>
                </a:cubicBezTo>
                <a:lnTo>
                  <a:pt x="1" y="1994"/>
                </a:lnTo>
                <a:lnTo>
                  <a:pt x="1" y="2208"/>
                </a:lnTo>
                <a:lnTo>
                  <a:pt x="1" y="3275"/>
                </a:lnTo>
                <a:cubicBezTo>
                  <a:pt x="1" y="3685"/>
                  <a:pt x="500" y="3950"/>
                  <a:pt x="748" y="4022"/>
                </a:cubicBezTo>
                <a:cubicBezTo>
                  <a:pt x="1760" y="4270"/>
                  <a:pt x="3237" y="4415"/>
                  <a:pt x="4770" y="4415"/>
                </a:cubicBezTo>
                <a:cubicBezTo>
                  <a:pt x="6422" y="4415"/>
                  <a:pt x="8112" y="4253"/>
                  <a:pt x="9286" y="3971"/>
                </a:cubicBezTo>
                <a:cubicBezTo>
                  <a:pt x="9551" y="3898"/>
                  <a:pt x="10033" y="3630"/>
                  <a:pt x="10033" y="3224"/>
                </a:cubicBezTo>
                <a:lnTo>
                  <a:pt x="10033" y="3117"/>
                </a:lnTo>
                <a:lnTo>
                  <a:pt x="20582" y="3117"/>
                </a:lnTo>
                <a:cubicBezTo>
                  <a:pt x="24369" y="3117"/>
                  <a:pt x="27447" y="6191"/>
                  <a:pt x="27447" y="9982"/>
                </a:cubicBezTo>
                <a:lnTo>
                  <a:pt x="27447" y="42444"/>
                </a:lnTo>
                <a:cubicBezTo>
                  <a:pt x="26756" y="42730"/>
                  <a:pt x="26222" y="43354"/>
                  <a:pt x="26077" y="44101"/>
                </a:cubicBezTo>
                <a:cubicBezTo>
                  <a:pt x="26060" y="44242"/>
                  <a:pt x="26043" y="44383"/>
                  <a:pt x="26043" y="44528"/>
                </a:cubicBezTo>
                <a:lnTo>
                  <a:pt x="26043" y="60998"/>
                </a:lnTo>
                <a:lnTo>
                  <a:pt x="25543" y="60998"/>
                </a:lnTo>
                <a:cubicBezTo>
                  <a:pt x="25402" y="60998"/>
                  <a:pt x="25278" y="61105"/>
                  <a:pt x="25278" y="61246"/>
                </a:cubicBezTo>
                <a:lnTo>
                  <a:pt x="25278" y="61263"/>
                </a:lnTo>
                <a:lnTo>
                  <a:pt x="25278" y="62437"/>
                </a:lnTo>
                <a:lnTo>
                  <a:pt x="24834" y="62437"/>
                </a:lnTo>
                <a:cubicBezTo>
                  <a:pt x="24689" y="62437"/>
                  <a:pt x="24565" y="62565"/>
                  <a:pt x="24565" y="62723"/>
                </a:cubicBezTo>
                <a:lnTo>
                  <a:pt x="24565" y="63880"/>
                </a:lnTo>
                <a:lnTo>
                  <a:pt x="32036" y="63880"/>
                </a:lnTo>
                <a:lnTo>
                  <a:pt x="32036" y="62723"/>
                </a:lnTo>
                <a:cubicBezTo>
                  <a:pt x="32036" y="62565"/>
                  <a:pt x="31913" y="62437"/>
                  <a:pt x="31750" y="62437"/>
                </a:cubicBezTo>
                <a:lnTo>
                  <a:pt x="31323" y="62437"/>
                </a:lnTo>
                <a:lnTo>
                  <a:pt x="31323" y="61263"/>
                </a:lnTo>
                <a:lnTo>
                  <a:pt x="31323" y="61246"/>
                </a:lnTo>
                <a:cubicBezTo>
                  <a:pt x="31323" y="61105"/>
                  <a:pt x="31200" y="60998"/>
                  <a:pt x="31059" y="60998"/>
                </a:cubicBezTo>
                <a:lnTo>
                  <a:pt x="30559" y="60998"/>
                </a:lnTo>
                <a:lnTo>
                  <a:pt x="30559" y="44528"/>
                </a:lnTo>
                <a:cubicBezTo>
                  <a:pt x="30559" y="44383"/>
                  <a:pt x="30542" y="44242"/>
                  <a:pt x="30525" y="44101"/>
                </a:cubicBezTo>
                <a:cubicBezTo>
                  <a:pt x="30384" y="43332"/>
                  <a:pt x="29851" y="42713"/>
                  <a:pt x="29138" y="42427"/>
                </a:cubicBezTo>
                <a:lnTo>
                  <a:pt x="29138" y="9465"/>
                </a:lnTo>
                <a:cubicBezTo>
                  <a:pt x="29138" y="5038"/>
                  <a:pt x="25543" y="1427"/>
                  <a:pt x="21099" y="1427"/>
                </a:cubicBezTo>
                <a:lnTo>
                  <a:pt x="9961" y="1427"/>
                </a:lnTo>
                <a:cubicBezTo>
                  <a:pt x="9910" y="1281"/>
                  <a:pt x="9854" y="1141"/>
                  <a:pt x="9786" y="1000"/>
                </a:cubicBezTo>
                <a:cubicBezTo>
                  <a:pt x="9679" y="803"/>
                  <a:pt x="9517" y="624"/>
                  <a:pt x="9338" y="466"/>
                </a:cubicBezTo>
                <a:cubicBezTo>
                  <a:pt x="9000" y="180"/>
                  <a:pt x="8556" y="1"/>
                  <a:pt x="80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A50A9D-1071-FAEF-A569-26A1F95C9841}"/>
              </a:ext>
            </a:extLst>
          </p:cNvPr>
          <p:cNvSpPr/>
          <p:nvPr/>
        </p:nvSpPr>
        <p:spPr>
          <a:xfrm>
            <a:off x="1983783" y="3563656"/>
            <a:ext cx="1381258" cy="16010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oogle Shape;527;p38">
            <a:extLst>
              <a:ext uri="{FF2B5EF4-FFF2-40B4-BE49-F238E27FC236}">
                <a16:creationId xmlns:a16="http://schemas.microsoft.com/office/drawing/2014/main" id="{8BE8FE1E-9240-1777-7D3A-0C71775C1A29}"/>
              </a:ext>
            </a:extLst>
          </p:cNvPr>
          <p:cNvGrpSpPr/>
          <p:nvPr/>
        </p:nvGrpSpPr>
        <p:grpSpPr>
          <a:xfrm>
            <a:off x="-2118794" y="3876925"/>
            <a:ext cx="899396" cy="1080063"/>
            <a:chOff x="6744485" y="1229960"/>
            <a:chExt cx="899396" cy="1080063"/>
          </a:xfrm>
          <a:solidFill>
            <a:schemeClr val="accent3"/>
          </a:solidFill>
        </p:grpSpPr>
        <p:grpSp>
          <p:nvGrpSpPr>
            <p:cNvPr id="7" name="Google Shape;528;p38">
              <a:extLst>
                <a:ext uri="{FF2B5EF4-FFF2-40B4-BE49-F238E27FC236}">
                  <a16:creationId xmlns:a16="http://schemas.microsoft.com/office/drawing/2014/main" id="{399D884C-2FA4-7AE2-F461-E13813685F1A}"/>
                </a:ext>
              </a:extLst>
            </p:cNvPr>
            <p:cNvGrpSpPr/>
            <p:nvPr/>
          </p:nvGrpSpPr>
          <p:grpSpPr>
            <a:xfrm>
              <a:off x="6744485" y="1229960"/>
              <a:ext cx="479026" cy="1080063"/>
              <a:chOff x="14511875" y="-2334403"/>
              <a:chExt cx="654855" cy="1476504"/>
            </a:xfrm>
            <a:grpFill/>
          </p:grpSpPr>
          <p:sp>
            <p:nvSpPr>
              <p:cNvPr id="11" name="Google Shape;529;p38">
                <a:extLst>
                  <a:ext uri="{FF2B5EF4-FFF2-40B4-BE49-F238E27FC236}">
                    <a16:creationId xmlns:a16="http://schemas.microsoft.com/office/drawing/2014/main" id="{EDCD8407-18A7-20EA-EF23-35ED5B5537B1}"/>
                  </a:ext>
                </a:extLst>
              </p:cNvPr>
              <p:cNvSpPr/>
              <p:nvPr/>
            </p:nvSpPr>
            <p:spPr>
              <a:xfrm>
                <a:off x="14771313" y="-1326783"/>
                <a:ext cx="136249" cy="46888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30;p38">
                <a:extLst>
                  <a:ext uri="{FF2B5EF4-FFF2-40B4-BE49-F238E27FC236}">
                    <a16:creationId xmlns:a16="http://schemas.microsoft.com/office/drawing/2014/main" id="{1AE7EEF3-4E5C-45FF-9A93-934A046F070D}"/>
                  </a:ext>
                </a:extLst>
              </p:cNvPr>
              <p:cNvSpPr/>
              <p:nvPr/>
            </p:nvSpPr>
            <p:spPr>
              <a:xfrm>
                <a:off x="14511875" y="-2334403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531;p38">
              <a:extLst>
                <a:ext uri="{FF2B5EF4-FFF2-40B4-BE49-F238E27FC236}">
                  <a16:creationId xmlns:a16="http://schemas.microsoft.com/office/drawing/2014/main" id="{A1ED75C1-02F4-263F-0D7C-2D27D6CE054D}"/>
                </a:ext>
              </a:extLst>
            </p:cNvPr>
            <p:cNvGrpSpPr/>
            <p:nvPr/>
          </p:nvGrpSpPr>
          <p:grpSpPr>
            <a:xfrm>
              <a:off x="7364127" y="1679253"/>
              <a:ext cx="279754" cy="630763"/>
              <a:chOff x="18958086" y="-4412380"/>
              <a:chExt cx="654855" cy="1476504"/>
            </a:xfrm>
            <a:grpFill/>
          </p:grpSpPr>
          <p:sp>
            <p:nvSpPr>
              <p:cNvPr id="9" name="Google Shape;532;p38">
                <a:extLst>
                  <a:ext uri="{FF2B5EF4-FFF2-40B4-BE49-F238E27FC236}">
                    <a16:creationId xmlns:a16="http://schemas.microsoft.com/office/drawing/2014/main" id="{D72936C5-7043-6715-5511-9BCCE31FC89C}"/>
                  </a:ext>
                </a:extLst>
              </p:cNvPr>
              <p:cNvSpPr/>
              <p:nvPr/>
            </p:nvSpPr>
            <p:spPr>
              <a:xfrm>
                <a:off x="19217524" y="-3404759"/>
                <a:ext cx="136250" cy="468883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33;p38">
                <a:extLst>
                  <a:ext uri="{FF2B5EF4-FFF2-40B4-BE49-F238E27FC236}">
                    <a16:creationId xmlns:a16="http://schemas.microsoft.com/office/drawing/2014/main" id="{39FCD02E-9C00-31BD-5DFB-18F5E56AF585}"/>
                  </a:ext>
                </a:extLst>
              </p:cNvPr>
              <p:cNvSpPr/>
              <p:nvPr/>
            </p:nvSpPr>
            <p:spPr>
              <a:xfrm>
                <a:off x="18958086" y="-4412380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527;p38">
            <a:extLst>
              <a:ext uri="{FF2B5EF4-FFF2-40B4-BE49-F238E27FC236}">
                <a16:creationId xmlns:a16="http://schemas.microsoft.com/office/drawing/2014/main" id="{DB0065CB-5419-B74A-1456-D96D77D19E00}"/>
              </a:ext>
            </a:extLst>
          </p:cNvPr>
          <p:cNvGrpSpPr/>
          <p:nvPr/>
        </p:nvGrpSpPr>
        <p:grpSpPr>
          <a:xfrm>
            <a:off x="-2358484" y="4367582"/>
            <a:ext cx="1196038" cy="1178797"/>
            <a:chOff x="6744485" y="1229960"/>
            <a:chExt cx="899396" cy="1080063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4" name="Google Shape;528;p38">
              <a:extLst>
                <a:ext uri="{FF2B5EF4-FFF2-40B4-BE49-F238E27FC236}">
                  <a16:creationId xmlns:a16="http://schemas.microsoft.com/office/drawing/2014/main" id="{01B34997-5F0A-844A-A3D7-22E135EC6BED}"/>
                </a:ext>
              </a:extLst>
            </p:cNvPr>
            <p:cNvGrpSpPr/>
            <p:nvPr/>
          </p:nvGrpSpPr>
          <p:grpSpPr>
            <a:xfrm>
              <a:off x="6744485" y="1229960"/>
              <a:ext cx="479026" cy="1080063"/>
              <a:chOff x="14511875" y="-2334403"/>
              <a:chExt cx="654855" cy="1476504"/>
            </a:xfrm>
            <a:grpFill/>
          </p:grpSpPr>
          <p:sp>
            <p:nvSpPr>
              <p:cNvPr id="18" name="Google Shape;529;p38">
                <a:extLst>
                  <a:ext uri="{FF2B5EF4-FFF2-40B4-BE49-F238E27FC236}">
                    <a16:creationId xmlns:a16="http://schemas.microsoft.com/office/drawing/2014/main" id="{C3E654EC-2154-7277-103B-037AC98FE0A7}"/>
                  </a:ext>
                </a:extLst>
              </p:cNvPr>
              <p:cNvSpPr/>
              <p:nvPr/>
            </p:nvSpPr>
            <p:spPr>
              <a:xfrm>
                <a:off x="14771313" y="-1326783"/>
                <a:ext cx="136249" cy="46888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30;p38">
                <a:extLst>
                  <a:ext uri="{FF2B5EF4-FFF2-40B4-BE49-F238E27FC236}">
                    <a16:creationId xmlns:a16="http://schemas.microsoft.com/office/drawing/2014/main" id="{F9B84024-BCD4-7066-DBD3-1405A0F7FCCB}"/>
                  </a:ext>
                </a:extLst>
              </p:cNvPr>
              <p:cNvSpPr/>
              <p:nvPr/>
            </p:nvSpPr>
            <p:spPr>
              <a:xfrm>
                <a:off x="14511875" y="-2334403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531;p38">
              <a:extLst>
                <a:ext uri="{FF2B5EF4-FFF2-40B4-BE49-F238E27FC236}">
                  <a16:creationId xmlns:a16="http://schemas.microsoft.com/office/drawing/2014/main" id="{C57220FB-F414-E642-77D6-38050163EF1D}"/>
                </a:ext>
              </a:extLst>
            </p:cNvPr>
            <p:cNvGrpSpPr/>
            <p:nvPr/>
          </p:nvGrpSpPr>
          <p:grpSpPr>
            <a:xfrm>
              <a:off x="7364127" y="1679253"/>
              <a:ext cx="279754" cy="630763"/>
              <a:chOff x="18958086" y="-4412380"/>
              <a:chExt cx="654855" cy="1476504"/>
            </a:xfrm>
            <a:grpFill/>
          </p:grpSpPr>
          <p:sp>
            <p:nvSpPr>
              <p:cNvPr id="16" name="Google Shape;532;p38">
                <a:extLst>
                  <a:ext uri="{FF2B5EF4-FFF2-40B4-BE49-F238E27FC236}">
                    <a16:creationId xmlns:a16="http://schemas.microsoft.com/office/drawing/2014/main" id="{82DCD585-30A3-2CFF-A238-9404EA4DDEC3}"/>
                  </a:ext>
                </a:extLst>
              </p:cNvPr>
              <p:cNvSpPr/>
              <p:nvPr/>
            </p:nvSpPr>
            <p:spPr>
              <a:xfrm>
                <a:off x="19217524" y="-3404759"/>
                <a:ext cx="136250" cy="468883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33;p38">
                <a:extLst>
                  <a:ext uri="{FF2B5EF4-FFF2-40B4-BE49-F238E27FC236}">
                    <a16:creationId xmlns:a16="http://schemas.microsoft.com/office/drawing/2014/main" id="{983F7293-0BBC-C056-6EBB-FBCE0E6402F4}"/>
                  </a:ext>
                </a:extLst>
              </p:cNvPr>
              <p:cNvSpPr/>
              <p:nvPr/>
            </p:nvSpPr>
            <p:spPr>
              <a:xfrm>
                <a:off x="18958086" y="-4412380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B1410B-FE29-610E-C2F5-8728163C3F75}"/>
              </a:ext>
            </a:extLst>
          </p:cNvPr>
          <p:cNvGrpSpPr/>
          <p:nvPr/>
        </p:nvGrpSpPr>
        <p:grpSpPr>
          <a:xfrm flipH="1">
            <a:off x="11388801" y="3393698"/>
            <a:ext cx="1780789" cy="1940980"/>
            <a:chOff x="1719922" y="2502568"/>
            <a:chExt cx="1764308" cy="1929299"/>
          </a:xfrm>
        </p:grpSpPr>
        <p:sp>
          <p:nvSpPr>
            <p:cNvPr id="21" name="Google Shape;525;p38">
              <a:extLst>
                <a:ext uri="{FF2B5EF4-FFF2-40B4-BE49-F238E27FC236}">
                  <a16:creationId xmlns:a16="http://schemas.microsoft.com/office/drawing/2014/main" id="{CE998384-437B-F804-F837-83510269434B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6;p38">
              <a:extLst>
                <a:ext uri="{FF2B5EF4-FFF2-40B4-BE49-F238E27FC236}">
                  <a16:creationId xmlns:a16="http://schemas.microsoft.com/office/drawing/2014/main" id="{A6354F55-1126-A166-B7EB-62CCBBBBE39C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25;p38">
              <a:extLst>
                <a:ext uri="{FF2B5EF4-FFF2-40B4-BE49-F238E27FC236}">
                  <a16:creationId xmlns:a16="http://schemas.microsoft.com/office/drawing/2014/main" id="{BE33E9F5-168A-4ED2-3188-54548CBF83D0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6;p38">
              <a:extLst>
                <a:ext uri="{FF2B5EF4-FFF2-40B4-BE49-F238E27FC236}">
                  <a16:creationId xmlns:a16="http://schemas.microsoft.com/office/drawing/2014/main" id="{87D7D333-A525-FD02-5A68-F35DA3CBD889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3331DC-69B6-AE4D-180B-C7F59F75F229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5AAD37-06EF-56AA-7219-3792A97C4244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90BC-141C-5B30-E531-63F87660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D4EA3-5FEB-BC15-1ED1-AF0470B1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767" y="1139751"/>
            <a:ext cx="5175250" cy="3111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19D84B7-21E0-04E9-C540-1C68BE40DD9C}"/>
              </a:ext>
            </a:extLst>
          </p:cNvPr>
          <p:cNvGrpSpPr/>
          <p:nvPr/>
        </p:nvGrpSpPr>
        <p:grpSpPr>
          <a:xfrm>
            <a:off x="-5206678" y="9457095"/>
            <a:ext cx="2764796" cy="1370363"/>
            <a:chOff x="5968853" y="3761532"/>
            <a:chExt cx="2387878" cy="1135498"/>
          </a:xfrm>
        </p:grpSpPr>
        <p:sp>
          <p:nvSpPr>
            <p:cNvPr id="5" name="Google Shape;310;p29">
              <a:extLst>
                <a:ext uri="{FF2B5EF4-FFF2-40B4-BE49-F238E27FC236}">
                  <a16:creationId xmlns:a16="http://schemas.microsoft.com/office/drawing/2014/main" id="{39A941FE-AF8E-817D-CC2D-EDF674CB0583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1;p29">
              <a:extLst>
                <a:ext uri="{FF2B5EF4-FFF2-40B4-BE49-F238E27FC236}">
                  <a16:creationId xmlns:a16="http://schemas.microsoft.com/office/drawing/2014/main" id="{90B8CC13-438D-3826-9E4B-45A8EFB80AEF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2;p29">
              <a:extLst>
                <a:ext uri="{FF2B5EF4-FFF2-40B4-BE49-F238E27FC236}">
                  <a16:creationId xmlns:a16="http://schemas.microsoft.com/office/drawing/2014/main" id="{F3400018-C3CF-B2DA-CBCB-8C2F51BEB56E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3;p29">
              <a:extLst>
                <a:ext uri="{FF2B5EF4-FFF2-40B4-BE49-F238E27FC236}">
                  <a16:creationId xmlns:a16="http://schemas.microsoft.com/office/drawing/2014/main" id="{39B42F4F-3F32-687A-3FB7-EF3DF66D1327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4;p29">
              <a:extLst>
                <a:ext uri="{FF2B5EF4-FFF2-40B4-BE49-F238E27FC236}">
                  <a16:creationId xmlns:a16="http://schemas.microsoft.com/office/drawing/2014/main" id="{EECCCBAD-9573-319E-161A-5FB80D267C23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84C02D-4218-2496-AD10-C8DC6284CEB8}"/>
              </a:ext>
            </a:extLst>
          </p:cNvPr>
          <p:cNvGrpSpPr/>
          <p:nvPr/>
        </p:nvGrpSpPr>
        <p:grpSpPr>
          <a:xfrm>
            <a:off x="-4537683" y="5117760"/>
            <a:ext cx="1087195" cy="1992429"/>
            <a:chOff x="7265417" y="3070459"/>
            <a:chExt cx="1087195" cy="1992429"/>
          </a:xfrm>
        </p:grpSpPr>
        <p:sp>
          <p:nvSpPr>
            <p:cNvPr id="11" name="Google Shape;307;p29">
              <a:extLst>
                <a:ext uri="{FF2B5EF4-FFF2-40B4-BE49-F238E27FC236}">
                  <a16:creationId xmlns:a16="http://schemas.microsoft.com/office/drawing/2014/main" id="{C35D5EF2-FBE0-0942-9EB3-3B92B5461F8C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8;p29">
              <a:extLst>
                <a:ext uri="{FF2B5EF4-FFF2-40B4-BE49-F238E27FC236}">
                  <a16:creationId xmlns:a16="http://schemas.microsoft.com/office/drawing/2014/main" id="{C1EBE5A9-2746-A878-5E52-AA361916C0D2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82B8EA-0C75-98D3-FBB1-C0396CB45D73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48322E-FE05-9E78-3BCF-E39A4B4A093C}"/>
              </a:ext>
            </a:extLst>
          </p:cNvPr>
          <p:cNvGrpSpPr/>
          <p:nvPr/>
        </p:nvGrpSpPr>
        <p:grpSpPr>
          <a:xfrm flipH="1">
            <a:off x="11228392" y="4046774"/>
            <a:ext cx="1159624" cy="2193452"/>
            <a:chOff x="6357927" y="2021301"/>
            <a:chExt cx="1047866" cy="1992429"/>
          </a:xfrm>
        </p:grpSpPr>
        <p:sp>
          <p:nvSpPr>
            <p:cNvPr id="15" name="Google Shape;307;p29">
              <a:extLst>
                <a:ext uri="{FF2B5EF4-FFF2-40B4-BE49-F238E27FC236}">
                  <a16:creationId xmlns:a16="http://schemas.microsoft.com/office/drawing/2014/main" id="{E97EC6B9-9E13-735E-66BB-B147F083D140}"/>
                </a:ext>
              </a:extLst>
            </p:cNvPr>
            <p:cNvSpPr/>
            <p:nvPr/>
          </p:nvSpPr>
          <p:spPr>
            <a:xfrm>
              <a:off x="6862195" y="2247762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;p29">
              <a:extLst>
                <a:ext uri="{FF2B5EF4-FFF2-40B4-BE49-F238E27FC236}">
                  <a16:creationId xmlns:a16="http://schemas.microsoft.com/office/drawing/2014/main" id="{352E2B82-97DF-77C6-533B-DC32F81702EC}"/>
                </a:ext>
              </a:extLst>
            </p:cNvPr>
            <p:cNvSpPr/>
            <p:nvPr/>
          </p:nvSpPr>
          <p:spPr>
            <a:xfrm>
              <a:off x="6357927" y="2573984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B55ABF-C666-FDC7-87DB-8FF49501B46A}"/>
                </a:ext>
              </a:extLst>
            </p:cNvPr>
            <p:cNvSpPr/>
            <p:nvPr/>
          </p:nvSpPr>
          <p:spPr>
            <a:xfrm>
              <a:off x="6397257" y="2021301"/>
              <a:ext cx="1008536" cy="199242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1102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57"/>
          <p:cNvSpPr txBox="1">
            <a:spLocks noGrp="1"/>
          </p:cNvSpPr>
          <p:nvPr>
            <p:ph type="title"/>
          </p:nvPr>
        </p:nvSpPr>
        <p:spPr>
          <a:xfrm>
            <a:off x="483268" y="423508"/>
            <a:ext cx="18267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E1AFBF-6798-2358-3758-4A9F0505A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62" y="423508"/>
            <a:ext cx="6496403" cy="42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13083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5366DA-3988-B944-3CA8-E5E23D449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7" y="1459457"/>
            <a:ext cx="2379907" cy="36840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26;p57">
            <a:extLst>
              <a:ext uri="{FF2B5EF4-FFF2-40B4-BE49-F238E27FC236}">
                <a16:creationId xmlns:a16="http://schemas.microsoft.com/office/drawing/2014/main" id="{7CD653C9-A02C-4A05-6DE2-B55CC8919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547" y="109608"/>
            <a:ext cx="1826795" cy="1473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Case 02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478F6-2004-07C1-9B3D-FE77711C8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24" y="721198"/>
            <a:ext cx="3067725" cy="172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707295-60E1-7049-F7AD-5B91E9AA3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24" y="2698421"/>
            <a:ext cx="3182026" cy="178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F7EEF-98B9-DFC1-60CB-A789F753B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20" y="1807774"/>
            <a:ext cx="3067725" cy="1723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3557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8FBC-460F-5570-075E-15E8C883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FB0CF-638D-2BD6-2E64-43A7B97C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62" y="1148080"/>
            <a:ext cx="5756275" cy="34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89C8B-7F69-C97C-E396-FEA9C4B1D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623" y="2474912"/>
            <a:ext cx="2837815" cy="1362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48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E8F0-4037-9D8D-1BBA-58C922A1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52192-0A13-635C-7E09-FFB283482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" y="1074166"/>
            <a:ext cx="4453255" cy="101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38CAD-B64D-8058-C56B-BF7A63ACA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45" y="2138496"/>
            <a:ext cx="4432459" cy="266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9CA68E-4A7C-9304-5E56-1EDE5944C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3" y="734406"/>
            <a:ext cx="2378633" cy="15318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B30A838-F357-6B84-936A-BC1A5E129CEC}"/>
              </a:ext>
            </a:extLst>
          </p:cNvPr>
          <p:cNvSpPr/>
          <p:nvPr/>
        </p:nvSpPr>
        <p:spPr>
          <a:xfrm>
            <a:off x="6179633" y="468376"/>
            <a:ext cx="1409700" cy="1010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5372DD-24ED-DB0A-0779-95361099207B}"/>
              </a:ext>
            </a:extLst>
          </p:cNvPr>
          <p:cNvSpPr/>
          <p:nvPr/>
        </p:nvSpPr>
        <p:spPr>
          <a:xfrm>
            <a:off x="3038700" y="4292600"/>
            <a:ext cx="1368200" cy="5078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52C949A-EBFC-2842-67B9-88E9916DD2CB}"/>
              </a:ext>
            </a:extLst>
          </p:cNvPr>
          <p:cNvSpPr/>
          <p:nvPr/>
        </p:nvSpPr>
        <p:spPr>
          <a:xfrm>
            <a:off x="554672" y="919539"/>
            <a:ext cx="1955800" cy="4675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558FD0-C5E9-A182-41B2-B48A68908C08}"/>
              </a:ext>
            </a:extLst>
          </p:cNvPr>
          <p:cNvCxnSpPr/>
          <p:nvPr/>
        </p:nvCxnSpPr>
        <p:spPr>
          <a:xfrm flipH="1">
            <a:off x="6179633" y="1752600"/>
            <a:ext cx="177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B8D42-67B0-6FB5-839A-8A77F8811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083" y="2571751"/>
            <a:ext cx="2256117" cy="127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E9D3A0-4030-83DF-3E7F-98881CD87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0550" y="4041026"/>
            <a:ext cx="2044805" cy="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5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2C54-B05B-342C-023E-1022E0D85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70E7C-998D-DD0D-1A26-B3FC00BC4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" y="1148714"/>
            <a:ext cx="7968471" cy="3258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85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1182-60AD-0A83-7C7D-02742D37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False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3A9C99-794A-3866-CE63-5E62F46E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05" y="1425575"/>
            <a:ext cx="5725795" cy="327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120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7438-7E87-6818-5683-170738E3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 = 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4ADC8-382C-B51E-FCBD-F58AE884C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4" y="1140460"/>
            <a:ext cx="6251900" cy="36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26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857C-B3FD-0937-72A2-B0A535F2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True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A5D5D-4918-9CEA-3247-600690E82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07" y="1146174"/>
            <a:ext cx="6121325" cy="354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3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3C63-374E-A72E-65F5-CD180696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61706"/>
            <a:ext cx="2314800" cy="572700"/>
          </a:xfrm>
        </p:spPr>
        <p:txBody>
          <a:bodyPr/>
          <a:lstStyle/>
          <a:p>
            <a:r>
              <a:rPr lang="en-US" dirty="0"/>
              <a:t>Crowd and Accuracy true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3B164-F7F2-3FC3-B06C-A5F85120A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1150841"/>
            <a:ext cx="6297372" cy="36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825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2011422" y="1737846"/>
            <a:ext cx="592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PM Tools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1816562" y="1458334"/>
            <a:ext cx="11707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" name="Google Shape;527;p38">
            <a:extLst>
              <a:ext uri="{FF2B5EF4-FFF2-40B4-BE49-F238E27FC236}">
                <a16:creationId xmlns:a16="http://schemas.microsoft.com/office/drawing/2014/main" id="{45663409-5042-9C7A-2777-C45CC790DAA7}"/>
              </a:ext>
            </a:extLst>
          </p:cNvPr>
          <p:cNvGrpSpPr/>
          <p:nvPr/>
        </p:nvGrpSpPr>
        <p:grpSpPr>
          <a:xfrm>
            <a:off x="1569209" y="2563189"/>
            <a:ext cx="899396" cy="1080063"/>
            <a:chOff x="6744485" y="1229960"/>
            <a:chExt cx="899396" cy="1080063"/>
          </a:xfrm>
          <a:solidFill>
            <a:schemeClr val="accent3"/>
          </a:solidFill>
        </p:grpSpPr>
        <p:grpSp>
          <p:nvGrpSpPr>
            <p:cNvPr id="5" name="Google Shape;528;p38">
              <a:extLst>
                <a:ext uri="{FF2B5EF4-FFF2-40B4-BE49-F238E27FC236}">
                  <a16:creationId xmlns:a16="http://schemas.microsoft.com/office/drawing/2014/main" id="{727CAD16-D4F3-9920-01EB-C5C2005D94FA}"/>
                </a:ext>
              </a:extLst>
            </p:cNvPr>
            <p:cNvGrpSpPr/>
            <p:nvPr/>
          </p:nvGrpSpPr>
          <p:grpSpPr>
            <a:xfrm>
              <a:off x="6744485" y="1229960"/>
              <a:ext cx="479026" cy="1080063"/>
              <a:chOff x="14511875" y="-2334403"/>
              <a:chExt cx="654855" cy="1476504"/>
            </a:xfrm>
            <a:grpFill/>
          </p:grpSpPr>
          <p:sp>
            <p:nvSpPr>
              <p:cNvPr id="9" name="Google Shape;529;p38">
                <a:extLst>
                  <a:ext uri="{FF2B5EF4-FFF2-40B4-BE49-F238E27FC236}">
                    <a16:creationId xmlns:a16="http://schemas.microsoft.com/office/drawing/2014/main" id="{5574ED3B-DC82-A20A-A08A-B83D0863484E}"/>
                  </a:ext>
                </a:extLst>
              </p:cNvPr>
              <p:cNvSpPr/>
              <p:nvPr/>
            </p:nvSpPr>
            <p:spPr>
              <a:xfrm>
                <a:off x="14771313" y="-1326783"/>
                <a:ext cx="136249" cy="46888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30;p38">
                <a:extLst>
                  <a:ext uri="{FF2B5EF4-FFF2-40B4-BE49-F238E27FC236}">
                    <a16:creationId xmlns:a16="http://schemas.microsoft.com/office/drawing/2014/main" id="{5111E0A7-678C-C8DB-CA95-6A71326F9692}"/>
                  </a:ext>
                </a:extLst>
              </p:cNvPr>
              <p:cNvSpPr/>
              <p:nvPr/>
            </p:nvSpPr>
            <p:spPr>
              <a:xfrm>
                <a:off x="14511875" y="-2334403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531;p38">
              <a:extLst>
                <a:ext uri="{FF2B5EF4-FFF2-40B4-BE49-F238E27FC236}">
                  <a16:creationId xmlns:a16="http://schemas.microsoft.com/office/drawing/2014/main" id="{87AD9FCC-F5C0-495F-2E3E-A132F27FB686}"/>
                </a:ext>
              </a:extLst>
            </p:cNvPr>
            <p:cNvGrpSpPr/>
            <p:nvPr/>
          </p:nvGrpSpPr>
          <p:grpSpPr>
            <a:xfrm>
              <a:off x="7364127" y="1679253"/>
              <a:ext cx="279754" cy="630763"/>
              <a:chOff x="18958086" y="-4412380"/>
              <a:chExt cx="654855" cy="1476504"/>
            </a:xfrm>
            <a:grpFill/>
          </p:grpSpPr>
          <p:sp>
            <p:nvSpPr>
              <p:cNvPr id="7" name="Google Shape;532;p38">
                <a:extLst>
                  <a:ext uri="{FF2B5EF4-FFF2-40B4-BE49-F238E27FC236}">
                    <a16:creationId xmlns:a16="http://schemas.microsoft.com/office/drawing/2014/main" id="{38ACBBFD-6EFC-C54A-D857-2006A7BC0411}"/>
                  </a:ext>
                </a:extLst>
              </p:cNvPr>
              <p:cNvSpPr/>
              <p:nvPr/>
            </p:nvSpPr>
            <p:spPr>
              <a:xfrm>
                <a:off x="19217524" y="-3404759"/>
                <a:ext cx="136250" cy="468883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533;p38">
                <a:extLst>
                  <a:ext uri="{FF2B5EF4-FFF2-40B4-BE49-F238E27FC236}">
                    <a16:creationId xmlns:a16="http://schemas.microsoft.com/office/drawing/2014/main" id="{AB8BA8D4-A472-761E-6377-54930905EA81}"/>
                  </a:ext>
                </a:extLst>
              </p:cNvPr>
              <p:cNvSpPr/>
              <p:nvPr/>
            </p:nvSpPr>
            <p:spPr>
              <a:xfrm>
                <a:off x="18958086" y="-4412380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527;p38">
            <a:extLst>
              <a:ext uri="{FF2B5EF4-FFF2-40B4-BE49-F238E27FC236}">
                <a16:creationId xmlns:a16="http://schemas.microsoft.com/office/drawing/2014/main" id="{AA9AA4A7-1925-4F27-3D89-9D986D123EC4}"/>
              </a:ext>
            </a:extLst>
          </p:cNvPr>
          <p:cNvGrpSpPr/>
          <p:nvPr/>
        </p:nvGrpSpPr>
        <p:grpSpPr>
          <a:xfrm>
            <a:off x="1001396" y="3103221"/>
            <a:ext cx="1196038" cy="1178797"/>
            <a:chOff x="6744485" y="1229960"/>
            <a:chExt cx="899396" cy="1080063"/>
          </a:xfrm>
          <a:solidFill>
            <a:schemeClr val="accent2">
              <a:lumMod val="20000"/>
              <a:lumOff val="80000"/>
            </a:schemeClr>
          </a:solidFill>
        </p:grpSpPr>
        <p:grpSp>
          <p:nvGrpSpPr>
            <p:cNvPr id="14" name="Google Shape;528;p38">
              <a:extLst>
                <a:ext uri="{FF2B5EF4-FFF2-40B4-BE49-F238E27FC236}">
                  <a16:creationId xmlns:a16="http://schemas.microsoft.com/office/drawing/2014/main" id="{33B4F458-A93A-17DE-BBF8-9DAE8A279022}"/>
                </a:ext>
              </a:extLst>
            </p:cNvPr>
            <p:cNvGrpSpPr/>
            <p:nvPr/>
          </p:nvGrpSpPr>
          <p:grpSpPr>
            <a:xfrm>
              <a:off x="6744485" y="1229960"/>
              <a:ext cx="479026" cy="1080063"/>
              <a:chOff x="14511875" y="-2334403"/>
              <a:chExt cx="654855" cy="1476504"/>
            </a:xfrm>
            <a:grpFill/>
          </p:grpSpPr>
          <p:sp>
            <p:nvSpPr>
              <p:cNvPr id="18" name="Google Shape;529;p38">
                <a:extLst>
                  <a:ext uri="{FF2B5EF4-FFF2-40B4-BE49-F238E27FC236}">
                    <a16:creationId xmlns:a16="http://schemas.microsoft.com/office/drawing/2014/main" id="{4D93CE1C-A8A5-AC29-4C46-BE966A3B5740}"/>
                  </a:ext>
                </a:extLst>
              </p:cNvPr>
              <p:cNvSpPr/>
              <p:nvPr/>
            </p:nvSpPr>
            <p:spPr>
              <a:xfrm>
                <a:off x="14771313" y="-1326783"/>
                <a:ext cx="136249" cy="468884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30;p38">
                <a:extLst>
                  <a:ext uri="{FF2B5EF4-FFF2-40B4-BE49-F238E27FC236}">
                    <a16:creationId xmlns:a16="http://schemas.microsoft.com/office/drawing/2014/main" id="{3C333FC6-C2C3-79B8-4B83-97FDB3E80F9D}"/>
                  </a:ext>
                </a:extLst>
              </p:cNvPr>
              <p:cNvSpPr/>
              <p:nvPr/>
            </p:nvSpPr>
            <p:spPr>
              <a:xfrm>
                <a:off x="14511875" y="-2334403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531;p38">
              <a:extLst>
                <a:ext uri="{FF2B5EF4-FFF2-40B4-BE49-F238E27FC236}">
                  <a16:creationId xmlns:a16="http://schemas.microsoft.com/office/drawing/2014/main" id="{6E553DA9-B867-FB6D-5CDD-3E73B537703B}"/>
                </a:ext>
              </a:extLst>
            </p:cNvPr>
            <p:cNvGrpSpPr/>
            <p:nvPr/>
          </p:nvGrpSpPr>
          <p:grpSpPr>
            <a:xfrm>
              <a:off x="7364127" y="1679253"/>
              <a:ext cx="279754" cy="630763"/>
              <a:chOff x="18958086" y="-4412380"/>
              <a:chExt cx="654855" cy="1476504"/>
            </a:xfrm>
            <a:grpFill/>
          </p:grpSpPr>
          <p:sp>
            <p:nvSpPr>
              <p:cNvPr id="16" name="Google Shape;532;p38">
                <a:extLst>
                  <a:ext uri="{FF2B5EF4-FFF2-40B4-BE49-F238E27FC236}">
                    <a16:creationId xmlns:a16="http://schemas.microsoft.com/office/drawing/2014/main" id="{65B4AB80-5320-9872-9523-FCC5733A79CB}"/>
                  </a:ext>
                </a:extLst>
              </p:cNvPr>
              <p:cNvSpPr/>
              <p:nvPr/>
            </p:nvSpPr>
            <p:spPr>
              <a:xfrm>
                <a:off x="19217524" y="-3404759"/>
                <a:ext cx="136250" cy="468883"/>
              </a:xfrm>
              <a:custGeom>
                <a:avLst/>
                <a:gdLst/>
                <a:ahLst/>
                <a:cxnLst/>
                <a:rect l="l" t="t" r="r" b="b"/>
                <a:pathLst>
                  <a:path w="981" h="3376" extrusionOk="0">
                    <a:moveTo>
                      <a:pt x="1" y="1"/>
                    </a:moveTo>
                    <a:lnTo>
                      <a:pt x="1" y="3376"/>
                    </a:lnTo>
                    <a:lnTo>
                      <a:pt x="981" y="3376"/>
                    </a:lnTo>
                    <a:lnTo>
                      <a:pt x="98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33;p38">
                <a:extLst>
                  <a:ext uri="{FF2B5EF4-FFF2-40B4-BE49-F238E27FC236}">
                    <a16:creationId xmlns:a16="http://schemas.microsoft.com/office/drawing/2014/main" id="{7F8D96BB-C4A6-6CD6-1808-1340F2ECD9DF}"/>
                  </a:ext>
                </a:extLst>
              </p:cNvPr>
              <p:cNvSpPr/>
              <p:nvPr/>
            </p:nvSpPr>
            <p:spPr>
              <a:xfrm>
                <a:off x="18958086" y="-4412380"/>
                <a:ext cx="654855" cy="1129711"/>
              </a:xfrm>
              <a:custGeom>
                <a:avLst/>
                <a:gdLst/>
                <a:ahLst/>
                <a:cxnLst/>
                <a:rect l="l" t="t" r="r" b="b"/>
                <a:pathLst>
                  <a:path w="4715" h="8134" extrusionOk="0">
                    <a:moveTo>
                      <a:pt x="2363" y="1"/>
                    </a:moveTo>
                    <a:cubicBezTo>
                      <a:pt x="1059" y="1"/>
                      <a:pt x="0" y="4477"/>
                      <a:pt x="0" y="5771"/>
                    </a:cubicBezTo>
                    <a:cubicBezTo>
                      <a:pt x="0" y="7075"/>
                      <a:pt x="1059" y="8133"/>
                      <a:pt x="2363" y="8133"/>
                    </a:cubicBezTo>
                    <a:cubicBezTo>
                      <a:pt x="3659" y="8133"/>
                      <a:pt x="4715" y="7075"/>
                      <a:pt x="4715" y="5771"/>
                    </a:cubicBezTo>
                    <a:cubicBezTo>
                      <a:pt x="4715" y="4477"/>
                      <a:pt x="3659" y="1"/>
                      <a:pt x="23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D3E9F7-5452-2094-7FFD-98C58D931346}"/>
              </a:ext>
            </a:extLst>
          </p:cNvPr>
          <p:cNvGrpSpPr/>
          <p:nvPr/>
        </p:nvGrpSpPr>
        <p:grpSpPr>
          <a:xfrm flipH="1">
            <a:off x="5406676" y="2976381"/>
            <a:ext cx="1780789" cy="1940980"/>
            <a:chOff x="1719922" y="2502568"/>
            <a:chExt cx="1764308" cy="1929299"/>
          </a:xfrm>
        </p:grpSpPr>
        <p:sp>
          <p:nvSpPr>
            <p:cNvPr id="11" name="Google Shape;525;p38">
              <a:extLst>
                <a:ext uri="{FF2B5EF4-FFF2-40B4-BE49-F238E27FC236}">
                  <a16:creationId xmlns:a16="http://schemas.microsoft.com/office/drawing/2014/main" id="{362F1751-819B-FE26-508E-652CDBFD9349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6;p38">
              <a:extLst>
                <a:ext uri="{FF2B5EF4-FFF2-40B4-BE49-F238E27FC236}">
                  <a16:creationId xmlns:a16="http://schemas.microsoft.com/office/drawing/2014/main" id="{2EBA4309-D91F-EAFB-BDD3-214AE228C531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25;p38">
              <a:extLst>
                <a:ext uri="{FF2B5EF4-FFF2-40B4-BE49-F238E27FC236}">
                  <a16:creationId xmlns:a16="http://schemas.microsoft.com/office/drawing/2014/main" id="{3A3C15E8-D4EA-B55A-3600-A9605C4A8F8D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6;p38">
              <a:extLst>
                <a:ext uri="{FF2B5EF4-FFF2-40B4-BE49-F238E27FC236}">
                  <a16:creationId xmlns:a16="http://schemas.microsoft.com/office/drawing/2014/main" id="{DB2DC4FD-D940-D3B9-74E6-D08FAA5DAC8D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9E43DC-C809-2F9D-4113-2AE728B6CB77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AD69E5D-1CBB-7D25-E5D9-F33E1EA0E622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11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2BE8-6598-B7FE-12F4-EC9AFD2E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95656"/>
            <a:ext cx="2314800" cy="572700"/>
          </a:xfrm>
        </p:spPr>
        <p:txBody>
          <a:bodyPr/>
          <a:lstStyle/>
          <a:p>
            <a:r>
              <a:rPr lang="en-US" dirty="0"/>
              <a:t>Only Labels True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CC081-D8CE-6073-AF72-7BE34B8C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206499"/>
            <a:ext cx="6330950" cy="36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6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09ED-4F1B-3612-6FA4-8FD6D377A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False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3A302-2BE1-584A-308A-2201B4F6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1181100"/>
            <a:ext cx="6410455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1026-4B69-7E19-7187-B3F75C9F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False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FAE12-96F9-774E-CF04-F0371B9A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27" y="1254124"/>
            <a:ext cx="6158717" cy="344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9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92AB5-E6B8-1F5A-045D-B2B60C94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True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8C28A-DA79-1E5E-FD6A-3C54EA31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1206500"/>
            <a:ext cx="6439343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81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CC2F-3C63-F7F2-3686-7A43834E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55956"/>
            <a:ext cx="3911600" cy="572700"/>
          </a:xfrm>
        </p:spPr>
        <p:txBody>
          <a:bodyPr/>
          <a:lstStyle/>
          <a:p>
            <a:r>
              <a:rPr lang="en-US" dirty="0"/>
              <a:t>Video Quality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01862-D3BD-0C22-2384-3A50610E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" y="820737"/>
            <a:ext cx="4515803" cy="1155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87CA92-F0DD-F06C-9892-4BD338ED7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" y="1835098"/>
            <a:ext cx="5348605" cy="3152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528DC-D94A-B4F3-3F33-9F58F595B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2" y="820737"/>
            <a:ext cx="4093371" cy="29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296228-76D5-FF7A-01C9-8999F4BF8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139" y="1387481"/>
            <a:ext cx="2057506" cy="9525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B7F6DB-F689-1902-BCAB-5C6F61C93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39" y="2749499"/>
            <a:ext cx="3974761" cy="33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86777B-FC22-F5F2-4B67-3AC01FDD3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4124" y="3235301"/>
            <a:ext cx="2160128" cy="108746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4C5A1CF-41E6-0F47-CFAF-1474EBBCC09C}"/>
              </a:ext>
            </a:extLst>
          </p:cNvPr>
          <p:cNvGrpSpPr/>
          <p:nvPr/>
        </p:nvGrpSpPr>
        <p:grpSpPr>
          <a:xfrm flipH="1">
            <a:off x="18318450" y="6335455"/>
            <a:ext cx="3135574" cy="1347599"/>
            <a:chOff x="5968853" y="3761532"/>
            <a:chExt cx="2387878" cy="1135498"/>
          </a:xfrm>
        </p:grpSpPr>
        <p:sp>
          <p:nvSpPr>
            <p:cNvPr id="6" name="Google Shape;310;p29">
              <a:extLst>
                <a:ext uri="{FF2B5EF4-FFF2-40B4-BE49-F238E27FC236}">
                  <a16:creationId xmlns:a16="http://schemas.microsoft.com/office/drawing/2014/main" id="{0830E94D-47A5-C602-3BC2-234399B3842B}"/>
                </a:ext>
              </a:extLst>
            </p:cNvPr>
            <p:cNvSpPr/>
            <p:nvPr/>
          </p:nvSpPr>
          <p:spPr>
            <a:xfrm>
              <a:off x="6170218" y="4523062"/>
              <a:ext cx="257118" cy="257115"/>
            </a:xfrm>
            <a:custGeom>
              <a:avLst/>
              <a:gdLst/>
              <a:ahLst/>
              <a:cxnLst/>
              <a:rect l="l" t="t" r="r" b="b"/>
              <a:pathLst>
                <a:path w="1362" h="1362" extrusionOk="0">
                  <a:moveTo>
                    <a:pt x="686" y="1"/>
                  </a:moveTo>
                  <a:cubicBezTo>
                    <a:pt x="306" y="1"/>
                    <a:pt x="0" y="303"/>
                    <a:pt x="0" y="676"/>
                  </a:cubicBezTo>
                  <a:cubicBezTo>
                    <a:pt x="0" y="1046"/>
                    <a:pt x="306" y="1362"/>
                    <a:pt x="686" y="1362"/>
                  </a:cubicBezTo>
                  <a:cubicBezTo>
                    <a:pt x="1059" y="1362"/>
                    <a:pt x="1361" y="1046"/>
                    <a:pt x="1361" y="676"/>
                  </a:cubicBezTo>
                  <a:cubicBezTo>
                    <a:pt x="1361" y="303"/>
                    <a:pt x="1059" y="1"/>
                    <a:pt x="686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1;p29">
              <a:extLst>
                <a:ext uri="{FF2B5EF4-FFF2-40B4-BE49-F238E27FC236}">
                  <a16:creationId xmlns:a16="http://schemas.microsoft.com/office/drawing/2014/main" id="{BCE9611C-2814-2335-AC49-301B06CEBB3C}"/>
                </a:ext>
              </a:extLst>
            </p:cNvPr>
            <p:cNvSpPr/>
            <p:nvPr/>
          </p:nvSpPr>
          <p:spPr>
            <a:xfrm>
              <a:off x="6051475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5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5" y="2272"/>
                  </a:cubicBezTo>
                  <a:cubicBezTo>
                    <a:pt x="775" y="2272"/>
                    <a:pt x="338" y="1845"/>
                    <a:pt x="338" y="1305"/>
                  </a:cubicBezTo>
                  <a:cubicBezTo>
                    <a:pt x="338" y="765"/>
                    <a:pt x="775" y="338"/>
                    <a:pt x="1315" y="338"/>
                  </a:cubicBezTo>
                  <a:close/>
                  <a:moveTo>
                    <a:pt x="1315" y="1"/>
                  </a:moveTo>
                  <a:cubicBezTo>
                    <a:pt x="597" y="1"/>
                    <a:pt x="0" y="584"/>
                    <a:pt x="0" y="1305"/>
                  </a:cubicBezTo>
                  <a:cubicBezTo>
                    <a:pt x="0" y="2026"/>
                    <a:pt x="597" y="2609"/>
                    <a:pt x="1315" y="2609"/>
                  </a:cubicBezTo>
                  <a:cubicBezTo>
                    <a:pt x="2036" y="2609"/>
                    <a:pt x="2622" y="2026"/>
                    <a:pt x="2622" y="1305"/>
                  </a:cubicBezTo>
                  <a:cubicBezTo>
                    <a:pt x="2622" y="584"/>
                    <a:pt x="2036" y="1"/>
                    <a:pt x="1315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2;p29">
              <a:extLst>
                <a:ext uri="{FF2B5EF4-FFF2-40B4-BE49-F238E27FC236}">
                  <a16:creationId xmlns:a16="http://schemas.microsoft.com/office/drawing/2014/main" id="{937817DC-1E04-F1F6-4F42-CB5DB4FF5E3F}"/>
                </a:ext>
              </a:extLst>
            </p:cNvPr>
            <p:cNvSpPr/>
            <p:nvPr/>
          </p:nvSpPr>
          <p:spPr>
            <a:xfrm>
              <a:off x="7739735" y="4523062"/>
              <a:ext cx="257496" cy="257115"/>
            </a:xfrm>
            <a:custGeom>
              <a:avLst/>
              <a:gdLst/>
              <a:ahLst/>
              <a:cxnLst/>
              <a:rect l="l" t="t" r="r" b="b"/>
              <a:pathLst>
                <a:path w="1364" h="1362" extrusionOk="0">
                  <a:moveTo>
                    <a:pt x="689" y="1"/>
                  </a:moveTo>
                  <a:cubicBezTo>
                    <a:pt x="305" y="1"/>
                    <a:pt x="0" y="303"/>
                    <a:pt x="0" y="676"/>
                  </a:cubicBezTo>
                  <a:cubicBezTo>
                    <a:pt x="0" y="1046"/>
                    <a:pt x="305" y="1362"/>
                    <a:pt x="689" y="1362"/>
                  </a:cubicBezTo>
                  <a:cubicBezTo>
                    <a:pt x="1059" y="1362"/>
                    <a:pt x="1364" y="1046"/>
                    <a:pt x="1364" y="676"/>
                  </a:cubicBezTo>
                  <a:cubicBezTo>
                    <a:pt x="1364" y="303"/>
                    <a:pt x="1059" y="1"/>
                    <a:pt x="68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3;p29">
              <a:extLst>
                <a:ext uri="{FF2B5EF4-FFF2-40B4-BE49-F238E27FC236}">
                  <a16:creationId xmlns:a16="http://schemas.microsoft.com/office/drawing/2014/main" id="{36E0C4D5-94B4-A84D-4DB5-886C1D550515}"/>
                </a:ext>
              </a:extLst>
            </p:cNvPr>
            <p:cNvSpPr/>
            <p:nvPr/>
          </p:nvSpPr>
          <p:spPr>
            <a:xfrm>
              <a:off x="7620803" y="4404320"/>
              <a:ext cx="495170" cy="492710"/>
            </a:xfrm>
            <a:custGeom>
              <a:avLst/>
              <a:gdLst/>
              <a:ahLst/>
              <a:cxnLst/>
              <a:rect l="l" t="t" r="r" b="b"/>
              <a:pathLst>
                <a:path w="2623" h="2610" extrusionOk="0">
                  <a:moveTo>
                    <a:pt x="1319" y="338"/>
                  </a:moveTo>
                  <a:cubicBezTo>
                    <a:pt x="1845" y="338"/>
                    <a:pt x="2285" y="765"/>
                    <a:pt x="2285" y="1305"/>
                  </a:cubicBezTo>
                  <a:cubicBezTo>
                    <a:pt x="2285" y="1845"/>
                    <a:pt x="1845" y="2272"/>
                    <a:pt x="1319" y="2272"/>
                  </a:cubicBezTo>
                  <a:cubicBezTo>
                    <a:pt x="779" y="2272"/>
                    <a:pt x="338" y="1845"/>
                    <a:pt x="338" y="1305"/>
                  </a:cubicBezTo>
                  <a:cubicBezTo>
                    <a:pt x="338" y="765"/>
                    <a:pt x="779" y="338"/>
                    <a:pt x="1319" y="338"/>
                  </a:cubicBezTo>
                  <a:close/>
                  <a:moveTo>
                    <a:pt x="1319" y="1"/>
                  </a:moveTo>
                  <a:cubicBezTo>
                    <a:pt x="587" y="1"/>
                    <a:pt x="1" y="584"/>
                    <a:pt x="1" y="1305"/>
                  </a:cubicBezTo>
                  <a:cubicBezTo>
                    <a:pt x="1" y="2026"/>
                    <a:pt x="587" y="2609"/>
                    <a:pt x="1319" y="2609"/>
                  </a:cubicBezTo>
                  <a:cubicBezTo>
                    <a:pt x="2037" y="2609"/>
                    <a:pt x="2623" y="2026"/>
                    <a:pt x="2623" y="1305"/>
                  </a:cubicBezTo>
                  <a:cubicBezTo>
                    <a:pt x="2623" y="584"/>
                    <a:pt x="2037" y="1"/>
                    <a:pt x="1319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;p29">
              <a:extLst>
                <a:ext uri="{FF2B5EF4-FFF2-40B4-BE49-F238E27FC236}">
                  <a16:creationId xmlns:a16="http://schemas.microsoft.com/office/drawing/2014/main" id="{BA59C668-ACCB-12FC-B019-29BBF624E17F}"/>
                </a:ext>
              </a:extLst>
            </p:cNvPr>
            <p:cNvSpPr/>
            <p:nvPr/>
          </p:nvSpPr>
          <p:spPr>
            <a:xfrm>
              <a:off x="5968853" y="3761532"/>
              <a:ext cx="2387878" cy="889143"/>
            </a:xfrm>
            <a:custGeom>
              <a:avLst/>
              <a:gdLst/>
              <a:ahLst/>
              <a:cxnLst/>
              <a:rect l="l" t="t" r="r" b="b"/>
              <a:pathLst>
                <a:path w="12649" h="4710" extrusionOk="0">
                  <a:moveTo>
                    <a:pt x="2207" y="581"/>
                  </a:moveTo>
                  <a:lnTo>
                    <a:pt x="2207" y="2101"/>
                  </a:lnTo>
                  <a:lnTo>
                    <a:pt x="1070" y="2101"/>
                  </a:lnTo>
                  <a:cubicBezTo>
                    <a:pt x="1070" y="2101"/>
                    <a:pt x="1262" y="1313"/>
                    <a:pt x="1688" y="829"/>
                  </a:cubicBezTo>
                  <a:cubicBezTo>
                    <a:pt x="1780" y="716"/>
                    <a:pt x="1958" y="649"/>
                    <a:pt x="2207" y="581"/>
                  </a:cubicBezTo>
                  <a:close/>
                  <a:moveTo>
                    <a:pt x="3973" y="444"/>
                  </a:moveTo>
                  <a:cubicBezTo>
                    <a:pt x="4273" y="444"/>
                    <a:pt x="4575" y="452"/>
                    <a:pt x="4861" y="468"/>
                  </a:cubicBezTo>
                  <a:lnTo>
                    <a:pt x="4861" y="2101"/>
                  </a:lnTo>
                  <a:lnTo>
                    <a:pt x="2488" y="2101"/>
                  </a:lnTo>
                  <a:lnTo>
                    <a:pt x="2488" y="535"/>
                  </a:lnTo>
                  <a:cubicBezTo>
                    <a:pt x="2907" y="471"/>
                    <a:pt x="3436" y="444"/>
                    <a:pt x="3973" y="444"/>
                  </a:cubicBezTo>
                  <a:close/>
                  <a:moveTo>
                    <a:pt x="5199" y="492"/>
                  </a:moveTo>
                  <a:cubicBezTo>
                    <a:pt x="5479" y="503"/>
                    <a:pt x="5739" y="524"/>
                    <a:pt x="5952" y="549"/>
                  </a:cubicBezTo>
                  <a:cubicBezTo>
                    <a:pt x="7181" y="694"/>
                    <a:pt x="8801" y="2101"/>
                    <a:pt x="8801" y="2101"/>
                  </a:cubicBezTo>
                  <a:lnTo>
                    <a:pt x="5199" y="2101"/>
                  </a:lnTo>
                  <a:lnTo>
                    <a:pt x="5199" y="492"/>
                  </a:lnTo>
                  <a:close/>
                  <a:moveTo>
                    <a:pt x="10229" y="2279"/>
                  </a:moveTo>
                  <a:lnTo>
                    <a:pt x="10229" y="2279"/>
                  </a:lnTo>
                  <a:cubicBezTo>
                    <a:pt x="10229" y="2279"/>
                    <a:pt x="10869" y="2382"/>
                    <a:pt x="11320" y="2809"/>
                  </a:cubicBezTo>
                  <a:cubicBezTo>
                    <a:pt x="11320" y="2809"/>
                    <a:pt x="11104" y="2877"/>
                    <a:pt x="10864" y="2877"/>
                  </a:cubicBezTo>
                  <a:cubicBezTo>
                    <a:pt x="10563" y="2877"/>
                    <a:pt x="10223" y="2769"/>
                    <a:pt x="10229" y="2279"/>
                  </a:cubicBezTo>
                  <a:close/>
                  <a:moveTo>
                    <a:pt x="4174" y="0"/>
                  </a:moveTo>
                  <a:cubicBezTo>
                    <a:pt x="3265" y="0"/>
                    <a:pt x="2302" y="77"/>
                    <a:pt x="1699" y="289"/>
                  </a:cubicBezTo>
                  <a:cubicBezTo>
                    <a:pt x="552" y="684"/>
                    <a:pt x="484" y="2730"/>
                    <a:pt x="484" y="2730"/>
                  </a:cubicBezTo>
                  <a:lnTo>
                    <a:pt x="1" y="3079"/>
                  </a:lnTo>
                  <a:lnTo>
                    <a:pt x="1" y="4709"/>
                  </a:lnTo>
                  <a:lnTo>
                    <a:pt x="239" y="4709"/>
                  </a:lnTo>
                  <a:cubicBezTo>
                    <a:pt x="239" y="4709"/>
                    <a:pt x="1" y="3079"/>
                    <a:pt x="1699" y="3079"/>
                  </a:cubicBezTo>
                  <a:cubicBezTo>
                    <a:pt x="3400" y="3079"/>
                    <a:pt x="3230" y="4709"/>
                    <a:pt x="3230" y="4709"/>
                  </a:cubicBezTo>
                  <a:lnTo>
                    <a:pt x="8531" y="4709"/>
                  </a:lnTo>
                  <a:cubicBezTo>
                    <a:pt x="8531" y="4709"/>
                    <a:pt x="8350" y="3057"/>
                    <a:pt x="10016" y="3057"/>
                  </a:cubicBezTo>
                  <a:cubicBezTo>
                    <a:pt x="11679" y="3057"/>
                    <a:pt x="11476" y="4709"/>
                    <a:pt x="11476" y="4709"/>
                  </a:cubicBezTo>
                  <a:lnTo>
                    <a:pt x="11973" y="4709"/>
                  </a:lnTo>
                  <a:cubicBezTo>
                    <a:pt x="12648" y="2844"/>
                    <a:pt x="10577" y="2034"/>
                    <a:pt x="9959" y="1953"/>
                  </a:cubicBezTo>
                  <a:cubicBezTo>
                    <a:pt x="9341" y="1885"/>
                    <a:pt x="7113" y="300"/>
                    <a:pt x="6200" y="144"/>
                  </a:cubicBezTo>
                  <a:cubicBezTo>
                    <a:pt x="5773" y="63"/>
                    <a:pt x="4996" y="0"/>
                    <a:pt x="41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56D782-37D8-165A-7ED7-7215028ABCDD}"/>
              </a:ext>
            </a:extLst>
          </p:cNvPr>
          <p:cNvGrpSpPr/>
          <p:nvPr/>
        </p:nvGrpSpPr>
        <p:grpSpPr>
          <a:xfrm flipH="1">
            <a:off x="-3853223" y="780241"/>
            <a:ext cx="913721" cy="1559789"/>
            <a:chOff x="7265417" y="3070459"/>
            <a:chExt cx="1087195" cy="1992429"/>
          </a:xfrm>
        </p:grpSpPr>
        <p:sp>
          <p:nvSpPr>
            <p:cNvPr id="16" name="Google Shape;307;p29">
              <a:extLst>
                <a:ext uri="{FF2B5EF4-FFF2-40B4-BE49-F238E27FC236}">
                  <a16:creationId xmlns:a16="http://schemas.microsoft.com/office/drawing/2014/main" id="{0094A9A3-1F21-9E44-5B34-FA3245F97F0A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8;p29">
              <a:extLst>
                <a:ext uri="{FF2B5EF4-FFF2-40B4-BE49-F238E27FC236}">
                  <a16:creationId xmlns:a16="http://schemas.microsoft.com/office/drawing/2014/main" id="{2CA02948-9F55-1141-124E-D66FA5026A9D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DB696-9D8B-60D9-F17D-BFB96AB082A6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BF6322-2773-A686-7C5A-2819A9E88156}"/>
              </a:ext>
            </a:extLst>
          </p:cNvPr>
          <p:cNvGrpSpPr/>
          <p:nvPr/>
        </p:nvGrpSpPr>
        <p:grpSpPr>
          <a:xfrm flipH="1">
            <a:off x="-2933906" y="5571076"/>
            <a:ext cx="1701223" cy="1693907"/>
            <a:chOff x="1719922" y="2502568"/>
            <a:chExt cx="1764308" cy="1929299"/>
          </a:xfrm>
        </p:grpSpPr>
        <p:sp>
          <p:nvSpPr>
            <p:cNvPr id="20" name="Google Shape;525;p38">
              <a:extLst>
                <a:ext uri="{FF2B5EF4-FFF2-40B4-BE49-F238E27FC236}">
                  <a16:creationId xmlns:a16="http://schemas.microsoft.com/office/drawing/2014/main" id="{18CF2396-D0F6-C24A-4430-912BDB5B2C65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6;p38">
              <a:extLst>
                <a:ext uri="{FF2B5EF4-FFF2-40B4-BE49-F238E27FC236}">
                  <a16:creationId xmlns:a16="http://schemas.microsoft.com/office/drawing/2014/main" id="{C30748A2-73B1-B502-D2CD-139723366B14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25;p38">
              <a:extLst>
                <a:ext uri="{FF2B5EF4-FFF2-40B4-BE49-F238E27FC236}">
                  <a16:creationId xmlns:a16="http://schemas.microsoft.com/office/drawing/2014/main" id="{722A4E95-1B9C-5FC5-1B52-2F08E30957BE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26;p38">
              <a:extLst>
                <a:ext uri="{FF2B5EF4-FFF2-40B4-BE49-F238E27FC236}">
                  <a16:creationId xmlns:a16="http://schemas.microsoft.com/office/drawing/2014/main" id="{C9AE9F75-64E9-C0A2-FCCD-8A286D505FCE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6B6857D-7658-0D27-CB7D-9BFD84DA7BEA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7D340A-B3DC-714C-1637-55A12403F1CF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446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48"/>
          <p:cNvSpPr txBox="1">
            <a:spLocks noGrp="1"/>
          </p:cNvSpPr>
          <p:nvPr>
            <p:ph type="title"/>
          </p:nvPr>
        </p:nvSpPr>
        <p:spPr>
          <a:xfrm>
            <a:off x="1517022" y="1596336"/>
            <a:ext cx="5928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038" name="Google Shape;1038;p48"/>
          <p:cNvSpPr txBox="1">
            <a:spLocks noGrp="1"/>
          </p:cNvSpPr>
          <p:nvPr>
            <p:ph type="title" idx="2"/>
          </p:nvPr>
        </p:nvSpPr>
        <p:spPr>
          <a:xfrm>
            <a:off x="5733869" y="611654"/>
            <a:ext cx="117073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" name="Google Shape;2017;p61">
            <a:extLst>
              <a:ext uri="{FF2B5EF4-FFF2-40B4-BE49-F238E27FC236}">
                <a16:creationId xmlns:a16="http://schemas.microsoft.com/office/drawing/2014/main" id="{5F380E79-627F-C821-8A40-1FC98118399C}"/>
              </a:ext>
            </a:extLst>
          </p:cNvPr>
          <p:cNvSpPr/>
          <p:nvPr/>
        </p:nvSpPr>
        <p:spPr>
          <a:xfrm>
            <a:off x="195966" y="4531972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18;p61">
            <a:extLst>
              <a:ext uri="{FF2B5EF4-FFF2-40B4-BE49-F238E27FC236}">
                <a16:creationId xmlns:a16="http://schemas.microsoft.com/office/drawing/2014/main" id="{C4CE7EBF-B42A-E318-A0EE-1595C22160C4}"/>
              </a:ext>
            </a:extLst>
          </p:cNvPr>
          <p:cNvSpPr/>
          <p:nvPr/>
        </p:nvSpPr>
        <p:spPr>
          <a:xfrm>
            <a:off x="729741" y="4906972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019;p61">
            <a:extLst>
              <a:ext uri="{FF2B5EF4-FFF2-40B4-BE49-F238E27FC236}">
                <a16:creationId xmlns:a16="http://schemas.microsoft.com/office/drawing/2014/main" id="{2590333C-927C-72DE-C009-DDA02B059D0A}"/>
              </a:ext>
            </a:extLst>
          </p:cNvPr>
          <p:cNvSpPr/>
          <p:nvPr/>
        </p:nvSpPr>
        <p:spPr>
          <a:xfrm>
            <a:off x="8392342" y="343154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20;p61">
            <a:extLst>
              <a:ext uri="{FF2B5EF4-FFF2-40B4-BE49-F238E27FC236}">
                <a16:creationId xmlns:a16="http://schemas.microsoft.com/office/drawing/2014/main" id="{E1FEC50E-B304-72F8-873B-1D569B1C8804}"/>
              </a:ext>
            </a:extLst>
          </p:cNvPr>
          <p:cNvSpPr/>
          <p:nvPr/>
        </p:nvSpPr>
        <p:spPr>
          <a:xfrm>
            <a:off x="8602767" y="719429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C8E85-4A81-9D56-0E32-2ED573074B38}"/>
              </a:ext>
            </a:extLst>
          </p:cNvPr>
          <p:cNvGrpSpPr/>
          <p:nvPr/>
        </p:nvGrpSpPr>
        <p:grpSpPr>
          <a:xfrm>
            <a:off x="7265417" y="3070459"/>
            <a:ext cx="1087195" cy="1992429"/>
            <a:chOff x="7265417" y="3070459"/>
            <a:chExt cx="1087195" cy="1992429"/>
          </a:xfrm>
        </p:grpSpPr>
        <p:sp>
          <p:nvSpPr>
            <p:cNvPr id="7" name="Google Shape;307;p29">
              <a:extLst>
                <a:ext uri="{FF2B5EF4-FFF2-40B4-BE49-F238E27FC236}">
                  <a16:creationId xmlns:a16="http://schemas.microsoft.com/office/drawing/2014/main" id="{5112D18B-BB31-DA2C-82F0-770ED375F242}"/>
                </a:ext>
              </a:extLst>
            </p:cNvPr>
            <p:cNvSpPr/>
            <p:nvPr/>
          </p:nvSpPr>
          <p:spPr>
            <a:xfrm>
              <a:off x="7769685" y="3275099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;p29">
              <a:extLst>
                <a:ext uri="{FF2B5EF4-FFF2-40B4-BE49-F238E27FC236}">
                  <a16:creationId xmlns:a16="http://schemas.microsoft.com/office/drawing/2014/main" id="{79ECE4B5-9991-DC10-AFE3-A2E89B142DA3}"/>
                </a:ext>
              </a:extLst>
            </p:cNvPr>
            <p:cNvSpPr/>
            <p:nvPr/>
          </p:nvSpPr>
          <p:spPr>
            <a:xfrm>
              <a:off x="7265417" y="3601321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4FA392-CFAE-CB53-CF8C-BF99E802E161}"/>
                </a:ext>
              </a:extLst>
            </p:cNvPr>
            <p:cNvSpPr/>
            <p:nvPr/>
          </p:nvSpPr>
          <p:spPr>
            <a:xfrm>
              <a:off x="7344076" y="3070459"/>
              <a:ext cx="1008536" cy="1992429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57442F-5D11-1DD1-C36C-0B8B536BC880}"/>
              </a:ext>
            </a:extLst>
          </p:cNvPr>
          <p:cNvGrpSpPr/>
          <p:nvPr/>
        </p:nvGrpSpPr>
        <p:grpSpPr>
          <a:xfrm flipH="1">
            <a:off x="6307979" y="2251583"/>
            <a:ext cx="1159624" cy="2193452"/>
            <a:chOff x="6357927" y="2021301"/>
            <a:chExt cx="1047866" cy="1992429"/>
          </a:xfrm>
        </p:grpSpPr>
        <p:sp>
          <p:nvSpPr>
            <p:cNvPr id="11" name="Google Shape;307;p29">
              <a:extLst>
                <a:ext uri="{FF2B5EF4-FFF2-40B4-BE49-F238E27FC236}">
                  <a16:creationId xmlns:a16="http://schemas.microsoft.com/office/drawing/2014/main" id="{0EF919F0-D4D8-095F-E792-3A6BBEA74CF9}"/>
                </a:ext>
              </a:extLst>
            </p:cNvPr>
            <p:cNvSpPr/>
            <p:nvPr/>
          </p:nvSpPr>
          <p:spPr>
            <a:xfrm>
              <a:off x="6862195" y="2247762"/>
              <a:ext cx="280845" cy="280925"/>
            </a:xfrm>
            <a:custGeom>
              <a:avLst/>
              <a:gdLst/>
              <a:ahLst/>
              <a:cxnLst/>
              <a:rect l="l" t="t" r="r" b="b"/>
              <a:pathLst>
                <a:path w="3184" h="3185" extrusionOk="0">
                  <a:moveTo>
                    <a:pt x="1588" y="1"/>
                  </a:moveTo>
                  <a:cubicBezTo>
                    <a:pt x="710" y="1"/>
                    <a:pt x="0" y="722"/>
                    <a:pt x="0" y="1599"/>
                  </a:cubicBezTo>
                  <a:cubicBezTo>
                    <a:pt x="0" y="2477"/>
                    <a:pt x="710" y="3184"/>
                    <a:pt x="1588" y="3184"/>
                  </a:cubicBezTo>
                  <a:cubicBezTo>
                    <a:pt x="2476" y="3184"/>
                    <a:pt x="3184" y="2477"/>
                    <a:pt x="3184" y="1599"/>
                  </a:cubicBezTo>
                  <a:cubicBezTo>
                    <a:pt x="3184" y="722"/>
                    <a:pt x="2476" y="1"/>
                    <a:pt x="15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8;p29">
              <a:extLst>
                <a:ext uri="{FF2B5EF4-FFF2-40B4-BE49-F238E27FC236}">
                  <a16:creationId xmlns:a16="http://schemas.microsoft.com/office/drawing/2014/main" id="{EDF94784-62E3-9C2E-D620-D431F77103CB}"/>
                </a:ext>
              </a:extLst>
            </p:cNvPr>
            <p:cNvSpPr/>
            <p:nvPr/>
          </p:nvSpPr>
          <p:spPr>
            <a:xfrm>
              <a:off x="6357927" y="2573984"/>
              <a:ext cx="1008536" cy="1325066"/>
            </a:xfrm>
            <a:custGeom>
              <a:avLst/>
              <a:gdLst/>
              <a:ahLst/>
              <a:cxnLst/>
              <a:rect l="l" t="t" r="r" b="b"/>
              <a:pathLst>
                <a:path w="11434" h="15023" extrusionOk="0">
                  <a:moveTo>
                    <a:pt x="6150" y="1"/>
                  </a:moveTo>
                  <a:cubicBezTo>
                    <a:pt x="6129" y="1"/>
                    <a:pt x="6113" y="2"/>
                    <a:pt x="6100" y="4"/>
                  </a:cubicBezTo>
                  <a:cubicBezTo>
                    <a:pt x="6087" y="4"/>
                    <a:pt x="6076" y="4"/>
                    <a:pt x="6065" y="15"/>
                  </a:cubicBezTo>
                  <a:cubicBezTo>
                    <a:pt x="5898" y="82"/>
                    <a:pt x="4086" y="768"/>
                    <a:pt x="3983" y="1184"/>
                  </a:cubicBezTo>
                  <a:cubicBezTo>
                    <a:pt x="3873" y="1635"/>
                    <a:pt x="2982" y="3774"/>
                    <a:pt x="2555" y="4133"/>
                  </a:cubicBezTo>
                  <a:cubicBezTo>
                    <a:pt x="2218" y="4424"/>
                    <a:pt x="1183" y="4999"/>
                    <a:pt x="565" y="5259"/>
                  </a:cubicBezTo>
                  <a:cubicBezTo>
                    <a:pt x="249" y="5326"/>
                    <a:pt x="1" y="5596"/>
                    <a:pt x="1" y="5934"/>
                  </a:cubicBezTo>
                  <a:cubicBezTo>
                    <a:pt x="1" y="6314"/>
                    <a:pt x="317" y="6630"/>
                    <a:pt x="700" y="6630"/>
                  </a:cubicBezTo>
                  <a:cubicBezTo>
                    <a:pt x="835" y="6630"/>
                    <a:pt x="957" y="6584"/>
                    <a:pt x="1059" y="6528"/>
                  </a:cubicBezTo>
                  <a:cubicBezTo>
                    <a:pt x="1621" y="6417"/>
                    <a:pt x="2758" y="5799"/>
                    <a:pt x="3084" y="5550"/>
                  </a:cubicBezTo>
                  <a:cubicBezTo>
                    <a:pt x="3319" y="5380"/>
                    <a:pt x="4513" y="4683"/>
                    <a:pt x="4726" y="4257"/>
                  </a:cubicBezTo>
                  <a:cubicBezTo>
                    <a:pt x="4756" y="4201"/>
                    <a:pt x="4811" y="4175"/>
                    <a:pt x="4866" y="4175"/>
                  </a:cubicBezTo>
                  <a:cubicBezTo>
                    <a:pt x="4934" y="4175"/>
                    <a:pt x="5001" y="4215"/>
                    <a:pt x="5020" y="4289"/>
                  </a:cubicBezTo>
                  <a:cubicBezTo>
                    <a:pt x="5155" y="4964"/>
                    <a:pt x="5031" y="6595"/>
                    <a:pt x="5031" y="6787"/>
                  </a:cubicBezTo>
                  <a:cubicBezTo>
                    <a:pt x="5031" y="7057"/>
                    <a:pt x="3670" y="9093"/>
                    <a:pt x="3198" y="9970"/>
                  </a:cubicBezTo>
                  <a:cubicBezTo>
                    <a:pt x="2871" y="10591"/>
                    <a:pt x="2679" y="13594"/>
                    <a:pt x="2679" y="14290"/>
                  </a:cubicBezTo>
                  <a:cubicBezTo>
                    <a:pt x="2679" y="14315"/>
                    <a:pt x="2690" y="14336"/>
                    <a:pt x="2701" y="14358"/>
                  </a:cubicBezTo>
                  <a:cubicBezTo>
                    <a:pt x="2768" y="14741"/>
                    <a:pt x="3106" y="15022"/>
                    <a:pt x="3500" y="15022"/>
                  </a:cubicBezTo>
                  <a:cubicBezTo>
                    <a:pt x="3951" y="15022"/>
                    <a:pt x="4321" y="14663"/>
                    <a:pt x="4321" y="14201"/>
                  </a:cubicBezTo>
                  <a:lnTo>
                    <a:pt x="4321" y="14169"/>
                  </a:lnTo>
                  <a:cubicBezTo>
                    <a:pt x="4445" y="13345"/>
                    <a:pt x="4704" y="10950"/>
                    <a:pt x="4839" y="10680"/>
                  </a:cubicBezTo>
                  <a:cubicBezTo>
                    <a:pt x="4964" y="10443"/>
                    <a:pt x="6100" y="8620"/>
                    <a:pt x="6481" y="7959"/>
                  </a:cubicBezTo>
                  <a:cubicBezTo>
                    <a:pt x="6511" y="7903"/>
                    <a:pt x="6562" y="7877"/>
                    <a:pt x="6612" y="7877"/>
                  </a:cubicBezTo>
                  <a:cubicBezTo>
                    <a:pt x="6673" y="7877"/>
                    <a:pt x="6733" y="7917"/>
                    <a:pt x="6751" y="7991"/>
                  </a:cubicBezTo>
                  <a:cubicBezTo>
                    <a:pt x="6943" y="8712"/>
                    <a:pt x="7348" y="10286"/>
                    <a:pt x="7394" y="10489"/>
                  </a:cubicBezTo>
                  <a:cubicBezTo>
                    <a:pt x="7450" y="10702"/>
                    <a:pt x="8833" y="13178"/>
                    <a:pt x="9295" y="14034"/>
                  </a:cubicBezTo>
                  <a:cubicBezTo>
                    <a:pt x="9394" y="14371"/>
                    <a:pt x="9710" y="14617"/>
                    <a:pt x="10083" y="14617"/>
                  </a:cubicBezTo>
                  <a:cubicBezTo>
                    <a:pt x="10531" y="14617"/>
                    <a:pt x="10904" y="14247"/>
                    <a:pt x="10904" y="13796"/>
                  </a:cubicBezTo>
                  <a:cubicBezTo>
                    <a:pt x="10904" y="13583"/>
                    <a:pt x="10826" y="13391"/>
                    <a:pt x="10691" y="13246"/>
                  </a:cubicBezTo>
                  <a:cubicBezTo>
                    <a:pt x="10261" y="12311"/>
                    <a:pt x="9014" y="9611"/>
                    <a:pt x="8979" y="9465"/>
                  </a:cubicBezTo>
                  <a:cubicBezTo>
                    <a:pt x="8935" y="9284"/>
                    <a:pt x="8800" y="6382"/>
                    <a:pt x="8800" y="6136"/>
                  </a:cubicBezTo>
                  <a:lnTo>
                    <a:pt x="8800" y="6101"/>
                  </a:lnTo>
                  <a:lnTo>
                    <a:pt x="8147" y="3198"/>
                  </a:lnTo>
                  <a:cubicBezTo>
                    <a:pt x="8131" y="3096"/>
                    <a:pt x="8210" y="3014"/>
                    <a:pt x="8298" y="3014"/>
                  </a:cubicBezTo>
                  <a:cubicBezTo>
                    <a:pt x="8326" y="3014"/>
                    <a:pt x="8355" y="3023"/>
                    <a:pt x="8382" y="3042"/>
                  </a:cubicBezTo>
                  <a:cubicBezTo>
                    <a:pt x="8946" y="3436"/>
                    <a:pt x="9621" y="4044"/>
                    <a:pt x="9621" y="4122"/>
                  </a:cubicBezTo>
                  <a:cubicBezTo>
                    <a:pt x="9621" y="4222"/>
                    <a:pt x="10137" y="5607"/>
                    <a:pt x="10161" y="6123"/>
                  </a:cubicBezTo>
                  <a:cubicBezTo>
                    <a:pt x="10161" y="6158"/>
                    <a:pt x="10172" y="6190"/>
                    <a:pt x="10194" y="6225"/>
                  </a:cubicBezTo>
                  <a:cubicBezTo>
                    <a:pt x="10286" y="6474"/>
                    <a:pt x="10520" y="6641"/>
                    <a:pt x="10790" y="6641"/>
                  </a:cubicBezTo>
                  <a:cubicBezTo>
                    <a:pt x="11117" y="6641"/>
                    <a:pt x="11376" y="6417"/>
                    <a:pt x="11420" y="6101"/>
                  </a:cubicBezTo>
                  <a:cubicBezTo>
                    <a:pt x="11433" y="6090"/>
                    <a:pt x="11433" y="6079"/>
                    <a:pt x="11433" y="6055"/>
                  </a:cubicBezTo>
                  <a:lnTo>
                    <a:pt x="11433" y="6023"/>
                  </a:lnTo>
                  <a:lnTo>
                    <a:pt x="11433" y="6012"/>
                  </a:lnTo>
                  <a:cubicBezTo>
                    <a:pt x="11433" y="5966"/>
                    <a:pt x="11433" y="5934"/>
                    <a:pt x="11420" y="5899"/>
                  </a:cubicBezTo>
                  <a:cubicBezTo>
                    <a:pt x="11320" y="4989"/>
                    <a:pt x="10475" y="2726"/>
                    <a:pt x="10453" y="2648"/>
                  </a:cubicBezTo>
                  <a:cubicBezTo>
                    <a:pt x="10431" y="2569"/>
                    <a:pt x="8001" y="488"/>
                    <a:pt x="7685" y="263"/>
                  </a:cubicBezTo>
                  <a:cubicBezTo>
                    <a:pt x="7675" y="250"/>
                    <a:pt x="7653" y="250"/>
                    <a:pt x="7639" y="250"/>
                  </a:cubicBezTo>
                  <a:cubicBezTo>
                    <a:pt x="7451" y="210"/>
                    <a:pt x="6432" y="1"/>
                    <a:pt x="6150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2C2DC1-92FF-A4B0-263C-EC08A631BA9E}"/>
                </a:ext>
              </a:extLst>
            </p:cNvPr>
            <p:cNvSpPr/>
            <p:nvPr/>
          </p:nvSpPr>
          <p:spPr>
            <a:xfrm>
              <a:off x="6397257" y="2021301"/>
              <a:ext cx="1008536" cy="1992429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B1E826-EE1A-D33B-F8ED-B85FB6CF4C59}"/>
              </a:ext>
            </a:extLst>
          </p:cNvPr>
          <p:cNvGrpSpPr/>
          <p:nvPr/>
        </p:nvGrpSpPr>
        <p:grpSpPr>
          <a:xfrm flipH="1">
            <a:off x="4572000" y="3368981"/>
            <a:ext cx="1701223" cy="1693907"/>
            <a:chOff x="1719922" y="2502568"/>
            <a:chExt cx="1764308" cy="1929299"/>
          </a:xfrm>
        </p:grpSpPr>
        <p:sp>
          <p:nvSpPr>
            <p:cNvPr id="15" name="Google Shape;525;p38">
              <a:extLst>
                <a:ext uri="{FF2B5EF4-FFF2-40B4-BE49-F238E27FC236}">
                  <a16:creationId xmlns:a16="http://schemas.microsoft.com/office/drawing/2014/main" id="{657D3AA8-B8FC-78EB-F56A-C10C3B6C795F}"/>
                </a:ext>
              </a:extLst>
            </p:cNvPr>
            <p:cNvSpPr/>
            <p:nvPr/>
          </p:nvSpPr>
          <p:spPr>
            <a:xfrm>
              <a:off x="2275771" y="2626873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6;p38">
              <a:extLst>
                <a:ext uri="{FF2B5EF4-FFF2-40B4-BE49-F238E27FC236}">
                  <a16:creationId xmlns:a16="http://schemas.microsoft.com/office/drawing/2014/main" id="{2B0ACA58-187B-9BAD-65E1-D646EDF22B1D}"/>
                </a:ext>
              </a:extLst>
            </p:cNvPr>
            <p:cNvSpPr/>
            <p:nvPr/>
          </p:nvSpPr>
          <p:spPr>
            <a:xfrm>
              <a:off x="1719922" y="2957292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25;p38">
              <a:extLst>
                <a:ext uri="{FF2B5EF4-FFF2-40B4-BE49-F238E27FC236}">
                  <a16:creationId xmlns:a16="http://schemas.microsoft.com/office/drawing/2014/main" id="{55007FA9-E9DB-843D-3B41-E3889AB4E82F}"/>
                </a:ext>
              </a:extLst>
            </p:cNvPr>
            <p:cNvSpPr/>
            <p:nvPr/>
          </p:nvSpPr>
          <p:spPr>
            <a:xfrm>
              <a:off x="2928381" y="2751055"/>
              <a:ext cx="284956" cy="279785"/>
            </a:xfrm>
            <a:custGeom>
              <a:avLst/>
              <a:gdLst/>
              <a:ahLst/>
              <a:cxnLst/>
              <a:rect l="l" t="t" r="r" b="b"/>
              <a:pathLst>
                <a:path w="12147" h="11928" extrusionOk="0">
                  <a:moveTo>
                    <a:pt x="6074" y="0"/>
                  </a:moveTo>
                  <a:cubicBezTo>
                    <a:pt x="3046" y="0"/>
                    <a:pt x="18" y="1989"/>
                    <a:pt x="1" y="5965"/>
                  </a:cubicBezTo>
                  <a:cubicBezTo>
                    <a:pt x="18" y="9940"/>
                    <a:pt x="3046" y="11927"/>
                    <a:pt x="6074" y="11927"/>
                  </a:cubicBezTo>
                  <a:cubicBezTo>
                    <a:pt x="9102" y="11927"/>
                    <a:pt x="12129" y="9940"/>
                    <a:pt x="12147" y="5965"/>
                  </a:cubicBezTo>
                  <a:cubicBezTo>
                    <a:pt x="12129" y="1989"/>
                    <a:pt x="9102" y="0"/>
                    <a:pt x="6074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6;p38">
              <a:extLst>
                <a:ext uri="{FF2B5EF4-FFF2-40B4-BE49-F238E27FC236}">
                  <a16:creationId xmlns:a16="http://schemas.microsoft.com/office/drawing/2014/main" id="{9E9EAB98-D613-7C62-4B1B-99B00E9CC0C7}"/>
                </a:ext>
              </a:extLst>
            </p:cNvPr>
            <p:cNvSpPr/>
            <p:nvPr/>
          </p:nvSpPr>
          <p:spPr>
            <a:xfrm>
              <a:off x="2372532" y="3081474"/>
              <a:ext cx="1111698" cy="1271716"/>
            </a:xfrm>
            <a:custGeom>
              <a:avLst/>
              <a:gdLst/>
              <a:ahLst/>
              <a:cxnLst/>
              <a:rect l="l" t="t" r="r" b="b"/>
              <a:pathLst>
                <a:path w="40385" h="46198" extrusionOk="0">
                  <a:moveTo>
                    <a:pt x="17988" y="1"/>
                  </a:moveTo>
                  <a:cubicBezTo>
                    <a:pt x="17378" y="1"/>
                    <a:pt x="16908" y="97"/>
                    <a:pt x="16671" y="338"/>
                  </a:cubicBezTo>
                  <a:cubicBezTo>
                    <a:pt x="15979" y="979"/>
                    <a:pt x="7885" y="5764"/>
                    <a:pt x="7868" y="6742"/>
                  </a:cubicBezTo>
                  <a:lnTo>
                    <a:pt x="4649" y="14499"/>
                  </a:lnTo>
                  <a:cubicBezTo>
                    <a:pt x="3959" y="16086"/>
                    <a:pt x="5194" y="17932"/>
                    <a:pt x="6895" y="17932"/>
                  </a:cubicBezTo>
                  <a:cubicBezTo>
                    <a:pt x="6910" y="17932"/>
                    <a:pt x="6926" y="17932"/>
                    <a:pt x="6941" y="17932"/>
                  </a:cubicBezTo>
                  <a:cubicBezTo>
                    <a:pt x="7006" y="17940"/>
                    <a:pt x="7069" y="17944"/>
                    <a:pt x="7132" y="17944"/>
                  </a:cubicBezTo>
                  <a:cubicBezTo>
                    <a:pt x="9749" y="17944"/>
                    <a:pt x="11129" y="10905"/>
                    <a:pt x="12171" y="9342"/>
                  </a:cubicBezTo>
                  <a:lnTo>
                    <a:pt x="15855" y="6849"/>
                  </a:lnTo>
                  <a:lnTo>
                    <a:pt x="15855" y="6849"/>
                  </a:lnTo>
                  <a:cubicBezTo>
                    <a:pt x="15321" y="9466"/>
                    <a:pt x="14271" y="14499"/>
                    <a:pt x="13755" y="16920"/>
                  </a:cubicBezTo>
                  <a:lnTo>
                    <a:pt x="10963" y="28463"/>
                  </a:lnTo>
                  <a:lnTo>
                    <a:pt x="1268" y="41092"/>
                  </a:lnTo>
                  <a:cubicBezTo>
                    <a:pt x="1" y="42624"/>
                    <a:pt x="1223" y="45076"/>
                    <a:pt x="3158" y="45076"/>
                  </a:cubicBezTo>
                  <a:cubicBezTo>
                    <a:pt x="3180" y="45076"/>
                    <a:pt x="3201" y="45075"/>
                    <a:pt x="3223" y="45075"/>
                  </a:cubicBezTo>
                  <a:cubicBezTo>
                    <a:pt x="3970" y="45075"/>
                    <a:pt x="4717" y="44737"/>
                    <a:pt x="5199" y="44114"/>
                  </a:cubicBezTo>
                  <a:lnTo>
                    <a:pt x="15215" y="31059"/>
                  </a:lnTo>
                  <a:cubicBezTo>
                    <a:pt x="15428" y="30794"/>
                    <a:pt x="15569" y="30474"/>
                    <a:pt x="15659" y="30133"/>
                  </a:cubicBezTo>
                  <a:cubicBezTo>
                    <a:pt x="15659" y="30133"/>
                    <a:pt x="16299" y="27520"/>
                    <a:pt x="16974" y="24690"/>
                  </a:cubicBezTo>
                  <a:lnTo>
                    <a:pt x="20513" y="24690"/>
                  </a:lnTo>
                  <a:lnTo>
                    <a:pt x="22169" y="30474"/>
                  </a:lnTo>
                  <a:lnTo>
                    <a:pt x="20193" y="43350"/>
                  </a:lnTo>
                  <a:cubicBezTo>
                    <a:pt x="19946" y="44818"/>
                    <a:pt x="21122" y="46198"/>
                    <a:pt x="22620" y="46198"/>
                  </a:cubicBezTo>
                  <a:cubicBezTo>
                    <a:pt x="22629" y="46198"/>
                    <a:pt x="22638" y="46197"/>
                    <a:pt x="22647" y="46197"/>
                  </a:cubicBezTo>
                  <a:cubicBezTo>
                    <a:pt x="23838" y="46197"/>
                    <a:pt x="24889" y="45326"/>
                    <a:pt x="25085" y="44097"/>
                  </a:cubicBezTo>
                  <a:lnTo>
                    <a:pt x="27147" y="30688"/>
                  </a:lnTo>
                  <a:cubicBezTo>
                    <a:pt x="27467" y="30047"/>
                    <a:pt x="25012" y="22470"/>
                    <a:pt x="24052" y="19161"/>
                  </a:cubicBezTo>
                  <a:lnTo>
                    <a:pt x="25619" y="11600"/>
                  </a:lnTo>
                  <a:lnTo>
                    <a:pt x="26758" y="15139"/>
                  </a:lnTo>
                  <a:cubicBezTo>
                    <a:pt x="27079" y="16151"/>
                    <a:pt x="28039" y="16864"/>
                    <a:pt x="29106" y="16864"/>
                  </a:cubicBezTo>
                  <a:lnTo>
                    <a:pt x="37179" y="16864"/>
                  </a:lnTo>
                  <a:cubicBezTo>
                    <a:pt x="37190" y="16864"/>
                    <a:pt x="37201" y="16864"/>
                    <a:pt x="37212" y="16864"/>
                  </a:cubicBezTo>
                  <a:cubicBezTo>
                    <a:pt x="40385" y="16864"/>
                    <a:pt x="40371" y="11903"/>
                    <a:pt x="37232" y="11903"/>
                  </a:cubicBezTo>
                  <a:cubicBezTo>
                    <a:pt x="37214" y="11903"/>
                    <a:pt x="37197" y="11903"/>
                    <a:pt x="37179" y="11903"/>
                  </a:cubicBezTo>
                  <a:lnTo>
                    <a:pt x="30921" y="11903"/>
                  </a:lnTo>
                  <a:cubicBezTo>
                    <a:pt x="30029" y="10354"/>
                    <a:pt x="28769" y="1658"/>
                    <a:pt x="26293" y="1568"/>
                  </a:cubicBezTo>
                  <a:cubicBezTo>
                    <a:pt x="25155" y="1554"/>
                    <a:pt x="20437" y="1"/>
                    <a:pt x="17988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5F29857-60E5-AB78-15A4-D601B7C692A9}"/>
                </a:ext>
              </a:extLst>
            </p:cNvPr>
            <p:cNvSpPr/>
            <p:nvPr/>
          </p:nvSpPr>
          <p:spPr>
            <a:xfrm>
              <a:off x="1971300" y="2502568"/>
              <a:ext cx="626884" cy="185062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D42D4B-8E55-54F9-C812-1882577D7617}"/>
                </a:ext>
              </a:extLst>
            </p:cNvPr>
            <p:cNvSpPr/>
            <p:nvPr/>
          </p:nvSpPr>
          <p:spPr>
            <a:xfrm>
              <a:off x="2491084" y="2581245"/>
              <a:ext cx="993145" cy="18506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oogle Shape;2142;p64">
            <a:extLst>
              <a:ext uri="{FF2B5EF4-FFF2-40B4-BE49-F238E27FC236}">
                <a16:creationId xmlns:a16="http://schemas.microsoft.com/office/drawing/2014/main" id="{E6EC7C25-8F56-42A3-FEFA-F98EBACA8FAF}"/>
              </a:ext>
            </a:extLst>
          </p:cNvPr>
          <p:cNvGrpSpPr/>
          <p:nvPr/>
        </p:nvGrpSpPr>
        <p:grpSpPr>
          <a:xfrm>
            <a:off x="-2959902" y="5841172"/>
            <a:ext cx="877308" cy="2042473"/>
            <a:chOff x="731955" y="2811840"/>
            <a:chExt cx="564367" cy="1313910"/>
          </a:xfrm>
        </p:grpSpPr>
        <p:sp>
          <p:nvSpPr>
            <p:cNvPr id="22" name="Google Shape;2143;p64">
              <a:extLst>
                <a:ext uri="{FF2B5EF4-FFF2-40B4-BE49-F238E27FC236}">
                  <a16:creationId xmlns:a16="http://schemas.microsoft.com/office/drawing/2014/main" id="{CC5F2E19-80E8-CEFD-2DF9-91D5E387C038}"/>
                </a:ext>
              </a:extLst>
            </p:cNvPr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44;p64">
              <a:extLst>
                <a:ext uri="{FF2B5EF4-FFF2-40B4-BE49-F238E27FC236}">
                  <a16:creationId xmlns:a16="http://schemas.microsoft.com/office/drawing/2014/main" id="{A5B2B7DE-FD09-023D-DD77-CC266633F16B}"/>
                </a:ext>
              </a:extLst>
            </p:cNvPr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45;p64">
              <a:extLst>
                <a:ext uri="{FF2B5EF4-FFF2-40B4-BE49-F238E27FC236}">
                  <a16:creationId xmlns:a16="http://schemas.microsoft.com/office/drawing/2014/main" id="{65C97435-AE80-73FC-0256-66A36A17C091}"/>
                </a:ext>
              </a:extLst>
            </p:cNvPr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46;p64">
              <a:extLst>
                <a:ext uri="{FF2B5EF4-FFF2-40B4-BE49-F238E27FC236}">
                  <a16:creationId xmlns:a16="http://schemas.microsoft.com/office/drawing/2014/main" id="{B2ED3017-4548-26AD-5202-B37746E364BE}"/>
                </a:ext>
              </a:extLst>
            </p:cNvPr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47;p64">
              <a:extLst>
                <a:ext uri="{FF2B5EF4-FFF2-40B4-BE49-F238E27FC236}">
                  <a16:creationId xmlns:a16="http://schemas.microsoft.com/office/drawing/2014/main" id="{CA7E21C9-D56A-2F6B-E631-A281E5374EE5}"/>
                </a:ext>
              </a:extLst>
            </p:cNvPr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8;p64">
              <a:extLst>
                <a:ext uri="{FF2B5EF4-FFF2-40B4-BE49-F238E27FC236}">
                  <a16:creationId xmlns:a16="http://schemas.microsoft.com/office/drawing/2014/main" id="{5F5D2E94-9E63-A59B-3324-DD5158D7B749}"/>
                </a:ext>
              </a:extLst>
            </p:cNvPr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9;p64">
              <a:extLst>
                <a:ext uri="{FF2B5EF4-FFF2-40B4-BE49-F238E27FC236}">
                  <a16:creationId xmlns:a16="http://schemas.microsoft.com/office/drawing/2014/main" id="{84C07A3E-6096-6F00-0025-14563DE4EC34}"/>
                </a:ext>
              </a:extLst>
            </p:cNvPr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50;p64">
              <a:extLst>
                <a:ext uri="{FF2B5EF4-FFF2-40B4-BE49-F238E27FC236}">
                  <a16:creationId xmlns:a16="http://schemas.microsoft.com/office/drawing/2014/main" id="{FE72828B-0475-E796-D3E3-6A46A527C67A}"/>
                </a:ext>
              </a:extLst>
            </p:cNvPr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51;p64">
              <a:extLst>
                <a:ext uri="{FF2B5EF4-FFF2-40B4-BE49-F238E27FC236}">
                  <a16:creationId xmlns:a16="http://schemas.microsoft.com/office/drawing/2014/main" id="{A7518DAA-FA31-92AB-F76C-ED505CD1FE7E}"/>
                </a:ext>
              </a:extLst>
            </p:cNvPr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2;p64">
              <a:extLst>
                <a:ext uri="{FF2B5EF4-FFF2-40B4-BE49-F238E27FC236}">
                  <a16:creationId xmlns:a16="http://schemas.microsoft.com/office/drawing/2014/main" id="{E4D6C630-369E-705E-FE06-1A2BB807F5F3}"/>
                </a:ext>
              </a:extLst>
            </p:cNvPr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153;p64">
              <a:extLst>
                <a:ext uri="{FF2B5EF4-FFF2-40B4-BE49-F238E27FC236}">
                  <a16:creationId xmlns:a16="http://schemas.microsoft.com/office/drawing/2014/main" id="{120BB847-ECD2-F809-D0EB-3914E0D5AD2D}"/>
                </a:ext>
              </a:extLst>
            </p:cNvPr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154;p64">
              <a:extLst>
                <a:ext uri="{FF2B5EF4-FFF2-40B4-BE49-F238E27FC236}">
                  <a16:creationId xmlns:a16="http://schemas.microsoft.com/office/drawing/2014/main" id="{6D6F87DC-6160-803E-63DF-336CD9639A01}"/>
                </a:ext>
              </a:extLst>
            </p:cNvPr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155;p64">
              <a:extLst>
                <a:ext uri="{FF2B5EF4-FFF2-40B4-BE49-F238E27FC236}">
                  <a16:creationId xmlns:a16="http://schemas.microsoft.com/office/drawing/2014/main" id="{B0F63499-94FA-7F12-F9E1-8D09285CED4C}"/>
                </a:ext>
              </a:extLst>
            </p:cNvPr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156;p64">
              <a:extLst>
                <a:ext uri="{FF2B5EF4-FFF2-40B4-BE49-F238E27FC236}">
                  <a16:creationId xmlns:a16="http://schemas.microsoft.com/office/drawing/2014/main" id="{FC2DA800-3CF4-2CD7-7782-05D098D5BE66}"/>
                </a:ext>
              </a:extLst>
            </p:cNvPr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157;p64">
              <a:extLst>
                <a:ext uri="{FF2B5EF4-FFF2-40B4-BE49-F238E27FC236}">
                  <a16:creationId xmlns:a16="http://schemas.microsoft.com/office/drawing/2014/main" id="{AA0379DF-41B4-214F-9071-5AE63A846A3F}"/>
                </a:ext>
              </a:extLst>
            </p:cNvPr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158;p64">
              <a:extLst>
                <a:ext uri="{FF2B5EF4-FFF2-40B4-BE49-F238E27FC236}">
                  <a16:creationId xmlns:a16="http://schemas.microsoft.com/office/drawing/2014/main" id="{49D12F9E-D51C-08A0-EB64-63D71A905F63}"/>
                </a:ext>
              </a:extLst>
            </p:cNvPr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159;p64">
              <a:extLst>
                <a:ext uri="{FF2B5EF4-FFF2-40B4-BE49-F238E27FC236}">
                  <a16:creationId xmlns:a16="http://schemas.microsoft.com/office/drawing/2014/main" id="{AFCF6559-66F3-A086-5C21-5976EF2F5825}"/>
                </a:ext>
              </a:extLst>
            </p:cNvPr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160;p64">
              <a:extLst>
                <a:ext uri="{FF2B5EF4-FFF2-40B4-BE49-F238E27FC236}">
                  <a16:creationId xmlns:a16="http://schemas.microsoft.com/office/drawing/2014/main" id="{AE206C8A-611A-65AF-457B-4EF9F436F0A1}"/>
                </a:ext>
              </a:extLst>
            </p:cNvPr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161;p64">
              <a:extLst>
                <a:ext uri="{FF2B5EF4-FFF2-40B4-BE49-F238E27FC236}">
                  <a16:creationId xmlns:a16="http://schemas.microsoft.com/office/drawing/2014/main" id="{1A4A8199-A1AC-C4EC-B740-3E85AF09B407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162;p64">
              <a:extLst>
                <a:ext uri="{FF2B5EF4-FFF2-40B4-BE49-F238E27FC236}">
                  <a16:creationId xmlns:a16="http://schemas.microsoft.com/office/drawing/2014/main" id="{F8BDFA22-AD7F-DFC0-74CF-0382018F2435}"/>
                </a:ext>
              </a:extLst>
            </p:cNvPr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163;p64">
              <a:extLst>
                <a:ext uri="{FF2B5EF4-FFF2-40B4-BE49-F238E27FC236}">
                  <a16:creationId xmlns:a16="http://schemas.microsoft.com/office/drawing/2014/main" id="{D11AE8FC-6FF6-240A-9D48-DF128A7EA5A1}"/>
                </a:ext>
              </a:extLst>
            </p:cNvPr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164;p64">
              <a:extLst>
                <a:ext uri="{FF2B5EF4-FFF2-40B4-BE49-F238E27FC236}">
                  <a16:creationId xmlns:a16="http://schemas.microsoft.com/office/drawing/2014/main" id="{E1DB07C0-F61F-9023-5DC1-518E50A5EB6D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165;p64">
              <a:extLst>
                <a:ext uri="{FF2B5EF4-FFF2-40B4-BE49-F238E27FC236}">
                  <a16:creationId xmlns:a16="http://schemas.microsoft.com/office/drawing/2014/main" id="{B2DE1261-5A8A-06B8-8338-88B6917B6E6F}"/>
                </a:ext>
              </a:extLst>
            </p:cNvPr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166;p64">
              <a:extLst>
                <a:ext uri="{FF2B5EF4-FFF2-40B4-BE49-F238E27FC236}">
                  <a16:creationId xmlns:a16="http://schemas.microsoft.com/office/drawing/2014/main" id="{8CB463C1-F593-63C8-75DC-7910DC7D1BE4}"/>
                </a:ext>
              </a:extLst>
            </p:cNvPr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167;p64">
              <a:extLst>
                <a:ext uri="{FF2B5EF4-FFF2-40B4-BE49-F238E27FC236}">
                  <a16:creationId xmlns:a16="http://schemas.microsoft.com/office/drawing/2014/main" id="{8E6D3535-D8DC-C979-2F96-E152D87B1CFA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168;p64">
              <a:extLst>
                <a:ext uri="{FF2B5EF4-FFF2-40B4-BE49-F238E27FC236}">
                  <a16:creationId xmlns:a16="http://schemas.microsoft.com/office/drawing/2014/main" id="{78210C13-8C18-6F89-0CAD-5EB59796DD1B}"/>
                </a:ext>
              </a:extLst>
            </p:cNvPr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169;p64">
              <a:extLst>
                <a:ext uri="{FF2B5EF4-FFF2-40B4-BE49-F238E27FC236}">
                  <a16:creationId xmlns:a16="http://schemas.microsoft.com/office/drawing/2014/main" id="{84FBAD7B-482C-FD95-E709-C38EFC4BA12D}"/>
                </a:ext>
              </a:extLst>
            </p:cNvPr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170;p64">
              <a:extLst>
                <a:ext uri="{FF2B5EF4-FFF2-40B4-BE49-F238E27FC236}">
                  <a16:creationId xmlns:a16="http://schemas.microsoft.com/office/drawing/2014/main" id="{A1100C59-6639-1D57-A86D-62670AB60115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171;p64">
              <a:extLst>
                <a:ext uri="{FF2B5EF4-FFF2-40B4-BE49-F238E27FC236}">
                  <a16:creationId xmlns:a16="http://schemas.microsoft.com/office/drawing/2014/main" id="{77615100-4A29-DAC5-CFAC-D0D109D3EDCB}"/>
                </a:ext>
              </a:extLst>
            </p:cNvPr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172;p64">
              <a:extLst>
                <a:ext uri="{FF2B5EF4-FFF2-40B4-BE49-F238E27FC236}">
                  <a16:creationId xmlns:a16="http://schemas.microsoft.com/office/drawing/2014/main" id="{6F0595F0-7E0C-5C53-E808-F55317C07D7C}"/>
                </a:ext>
              </a:extLst>
            </p:cNvPr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39;p48">
            <a:extLst>
              <a:ext uri="{FF2B5EF4-FFF2-40B4-BE49-F238E27FC236}">
                <a16:creationId xmlns:a16="http://schemas.microsoft.com/office/drawing/2014/main" id="{3375B8E8-9C9F-D89F-4858-33105CA962B6}"/>
              </a:ext>
            </a:extLst>
          </p:cNvPr>
          <p:cNvGrpSpPr/>
          <p:nvPr/>
        </p:nvGrpSpPr>
        <p:grpSpPr>
          <a:xfrm flipH="1">
            <a:off x="-9840126" y="6234187"/>
            <a:ext cx="1019450" cy="1379152"/>
            <a:chOff x="3231057" y="5846468"/>
            <a:chExt cx="1701919" cy="2302424"/>
          </a:xfrm>
        </p:grpSpPr>
        <p:sp>
          <p:nvSpPr>
            <p:cNvPr id="1047" name="Google Shape;1040;p48">
              <a:extLst>
                <a:ext uri="{FF2B5EF4-FFF2-40B4-BE49-F238E27FC236}">
                  <a16:creationId xmlns:a16="http://schemas.microsoft.com/office/drawing/2014/main" id="{A70AC33A-778E-A524-FE6B-B29910EC8E9D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1;p48">
              <a:extLst>
                <a:ext uri="{FF2B5EF4-FFF2-40B4-BE49-F238E27FC236}">
                  <a16:creationId xmlns:a16="http://schemas.microsoft.com/office/drawing/2014/main" id="{2266BB2C-20CF-93FE-9508-5ADF51DDB712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2;p48">
              <a:extLst>
                <a:ext uri="{FF2B5EF4-FFF2-40B4-BE49-F238E27FC236}">
                  <a16:creationId xmlns:a16="http://schemas.microsoft.com/office/drawing/2014/main" id="{2ACD43E3-3C75-2512-1399-951124F1CB72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43;p48">
              <a:extLst>
                <a:ext uri="{FF2B5EF4-FFF2-40B4-BE49-F238E27FC236}">
                  <a16:creationId xmlns:a16="http://schemas.microsoft.com/office/drawing/2014/main" id="{2F6B4263-5C4E-9835-C18C-61BC0FC45AA4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44;p48">
              <a:extLst>
                <a:ext uri="{FF2B5EF4-FFF2-40B4-BE49-F238E27FC236}">
                  <a16:creationId xmlns:a16="http://schemas.microsoft.com/office/drawing/2014/main" id="{DAC5E04B-AD65-AFFF-2C35-B84705FE6638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45;p48">
              <a:extLst>
                <a:ext uri="{FF2B5EF4-FFF2-40B4-BE49-F238E27FC236}">
                  <a16:creationId xmlns:a16="http://schemas.microsoft.com/office/drawing/2014/main" id="{18E9ED9A-B78A-A9CE-3D69-30B2CAE9339A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46;p48">
              <a:extLst>
                <a:ext uri="{FF2B5EF4-FFF2-40B4-BE49-F238E27FC236}">
                  <a16:creationId xmlns:a16="http://schemas.microsoft.com/office/drawing/2014/main" id="{44AF11CE-192B-B7B9-F856-A00132A73A95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47;p48">
              <a:extLst>
                <a:ext uri="{FF2B5EF4-FFF2-40B4-BE49-F238E27FC236}">
                  <a16:creationId xmlns:a16="http://schemas.microsoft.com/office/drawing/2014/main" id="{D3D2BA7A-10E6-FC53-95A6-A217646861FF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48;p48">
              <a:extLst>
                <a:ext uri="{FF2B5EF4-FFF2-40B4-BE49-F238E27FC236}">
                  <a16:creationId xmlns:a16="http://schemas.microsoft.com/office/drawing/2014/main" id="{CF516AE6-1B55-0AC9-7FA2-BEF68327523C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49;p48">
              <a:extLst>
                <a:ext uri="{FF2B5EF4-FFF2-40B4-BE49-F238E27FC236}">
                  <a16:creationId xmlns:a16="http://schemas.microsoft.com/office/drawing/2014/main" id="{3FE13EA4-99B8-0841-6CFD-A9E00EF77840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0;p48">
              <a:extLst>
                <a:ext uri="{FF2B5EF4-FFF2-40B4-BE49-F238E27FC236}">
                  <a16:creationId xmlns:a16="http://schemas.microsoft.com/office/drawing/2014/main" id="{02D47CE1-FB56-28CD-0FB4-19F590403099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1;p48">
              <a:extLst>
                <a:ext uri="{FF2B5EF4-FFF2-40B4-BE49-F238E27FC236}">
                  <a16:creationId xmlns:a16="http://schemas.microsoft.com/office/drawing/2014/main" id="{D7394CB6-F8CD-9623-29AD-D50F81BD4729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2;p48">
            <a:extLst>
              <a:ext uri="{FF2B5EF4-FFF2-40B4-BE49-F238E27FC236}">
                <a16:creationId xmlns:a16="http://schemas.microsoft.com/office/drawing/2014/main" id="{775EBBBE-1A0F-E445-318F-121FEF9BDAD7}"/>
              </a:ext>
            </a:extLst>
          </p:cNvPr>
          <p:cNvGrpSpPr/>
          <p:nvPr/>
        </p:nvGrpSpPr>
        <p:grpSpPr>
          <a:xfrm>
            <a:off x="-4971743" y="-2970797"/>
            <a:ext cx="668104" cy="895218"/>
            <a:chOff x="122038" y="7256930"/>
            <a:chExt cx="668104" cy="895218"/>
          </a:xfrm>
        </p:grpSpPr>
        <p:sp>
          <p:nvSpPr>
            <p:cNvPr id="1060" name="Google Shape;1053;p48">
              <a:extLst>
                <a:ext uri="{FF2B5EF4-FFF2-40B4-BE49-F238E27FC236}">
                  <a16:creationId xmlns:a16="http://schemas.microsoft.com/office/drawing/2014/main" id="{D177377A-F168-EA3D-84B6-19D4773B2A73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54;p48">
              <a:extLst>
                <a:ext uri="{FF2B5EF4-FFF2-40B4-BE49-F238E27FC236}">
                  <a16:creationId xmlns:a16="http://schemas.microsoft.com/office/drawing/2014/main" id="{9F2D0931-FCCE-B634-52F0-9013CA28AD4E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55;p48">
              <a:extLst>
                <a:ext uri="{FF2B5EF4-FFF2-40B4-BE49-F238E27FC236}">
                  <a16:creationId xmlns:a16="http://schemas.microsoft.com/office/drawing/2014/main" id="{567B60EE-FF7F-847F-42FF-AB7681C4BD95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56;p48">
              <a:extLst>
                <a:ext uri="{FF2B5EF4-FFF2-40B4-BE49-F238E27FC236}">
                  <a16:creationId xmlns:a16="http://schemas.microsoft.com/office/drawing/2014/main" id="{BFCC34B1-41F3-64D3-290B-ED59D7AE0955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57;p48">
              <a:extLst>
                <a:ext uri="{FF2B5EF4-FFF2-40B4-BE49-F238E27FC236}">
                  <a16:creationId xmlns:a16="http://schemas.microsoft.com/office/drawing/2014/main" id="{454BC287-C3FF-4D6E-756C-DCD44F1F861F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58;p48">
              <a:extLst>
                <a:ext uri="{FF2B5EF4-FFF2-40B4-BE49-F238E27FC236}">
                  <a16:creationId xmlns:a16="http://schemas.microsoft.com/office/drawing/2014/main" id="{1A4FEF09-CA80-54B2-4CBC-567EC2F05CCF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127EAD40-CE91-885C-3908-3704A05E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88" y="2447801"/>
            <a:ext cx="2369261" cy="23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8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4"/>
          <p:cNvSpPr txBox="1">
            <a:spLocks noGrp="1"/>
          </p:cNvSpPr>
          <p:nvPr>
            <p:ph type="title"/>
          </p:nvPr>
        </p:nvSpPr>
        <p:spPr>
          <a:xfrm>
            <a:off x="936731" y="1592392"/>
            <a:ext cx="6489900" cy="131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</a:t>
            </a:r>
            <a:endParaRPr sz="6600" dirty="0"/>
          </a:p>
        </p:txBody>
      </p:sp>
      <p:sp>
        <p:nvSpPr>
          <p:cNvPr id="2141" name="Google Shape;2141;p64"/>
          <p:cNvSpPr txBox="1">
            <a:spLocks noGrp="1"/>
          </p:cNvSpPr>
          <p:nvPr>
            <p:ph type="subTitle" idx="1"/>
          </p:nvPr>
        </p:nvSpPr>
        <p:spPr>
          <a:xfrm>
            <a:off x="877906" y="2837925"/>
            <a:ext cx="6489900" cy="4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 and Questions</a:t>
            </a:r>
            <a:endParaRPr dirty="0"/>
          </a:p>
        </p:txBody>
      </p:sp>
      <p:grpSp>
        <p:nvGrpSpPr>
          <p:cNvPr id="2142" name="Google Shape;2142;p64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2143" name="Google Shape;2143;p64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4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4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4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4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4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4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4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4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4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4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4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4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4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4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4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4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4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4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4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4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4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4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4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4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4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39;p48">
            <a:extLst>
              <a:ext uri="{FF2B5EF4-FFF2-40B4-BE49-F238E27FC236}">
                <a16:creationId xmlns:a16="http://schemas.microsoft.com/office/drawing/2014/main" id="{DFCF2031-2B4B-7ADA-9ECB-4277D41154B2}"/>
              </a:ext>
            </a:extLst>
          </p:cNvPr>
          <p:cNvGrpSpPr/>
          <p:nvPr/>
        </p:nvGrpSpPr>
        <p:grpSpPr>
          <a:xfrm flipH="1">
            <a:off x="936731" y="3490987"/>
            <a:ext cx="1019450" cy="1379152"/>
            <a:chOff x="3231057" y="5846468"/>
            <a:chExt cx="1701919" cy="2302424"/>
          </a:xfrm>
        </p:grpSpPr>
        <p:sp>
          <p:nvSpPr>
            <p:cNvPr id="3" name="Google Shape;1040;p48">
              <a:extLst>
                <a:ext uri="{FF2B5EF4-FFF2-40B4-BE49-F238E27FC236}">
                  <a16:creationId xmlns:a16="http://schemas.microsoft.com/office/drawing/2014/main" id="{449C9FC9-FE2D-F030-2461-7229C3A1E7B4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41;p48">
              <a:extLst>
                <a:ext uri="{FF2B5EF4-FFF2-40B4-BE49-F238E27FC236}">
                  <a16:creationId xmlns:a16="http://schemas.microsoft.com/office/drawing/2014/main" id="{902D8FC9-82E2-990A-A939-0515C0643AC0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42;p48">
              <a:extLst>
                <a:ext uri="{FF2B5EF4-FFF2-40B4-BE49-F238E27FC236}">
                  <a16:creationId xmlns:a16="http://schemas.microsoft.com/office/drawing/2014/main" id="{69922629-46E6-B5B5-0381-202FF164FC33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43;p48">
              <a:extLst>
                <a:ext uri="{FF2B5EF4-FFF2-40B4-BE49-F238E27FC236}">
                  <a16:creationId xmlns:a16="http://schemas.microsoft.com/office/drawing/2014/main" id="{F68435B7-3452-F6C8-749A-AD0F9DBC4A53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44;p48">
              <a:extLst>
                <a:ext uri="{FF2B5EF4-FFF2-40B4-BE49-F238E27FC236}">
                  <a16:creationId xmlns:a16="http://schemas.microsoft.com/office/drawing/2014/main" id="{357219E9-32AB-D5D6-F0CE-043A659C483A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5;p48">
              <a:extLst>
                <a:ext uri="{FF2B5EF4-FFF2-40B4-BE49-F238E27FC236}">
                  <a16:creationId xmlns:a16="http://schemas.microsoft.com/office/drawing/2014/main" id="{287D5B4E-4B6D-4256-F211-87510077F20E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6;p48">
              <a:extLst>
                <a:ext uri="{FF2B5EF4-FFF2-40B4-BE49-F238E27FC236}">
                  <a16:creationId xmlns:a16="http://schemas.microsoft.com/office/drawing/2014/main" id="{01B9173B-AB51-2730-8202-904E37CE8661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7;p48">
              <a:extLst>
                <a:ext uri="{FF2B5EF4-FFF2-40B4-BE49-F238E27FC236}">
                  <a16:creationId xmlns:a16="http://schemas.microsoft.com/office/drawing/2014/main" id="{FFC2D5D5-F7A5-AFFB-4801-0443B027BE69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8;p48">
              <a:extLst>
                <a:ext uri="{FF2B5EF4-FFF2-40B4-BE49-F238E27FC236}">
                  <a16:creationId xmlns:a16="http://schemas.microsoft.com/office/drawing/2014/main" id="{1B02B1F1-6A0B-0361-1DB2-62889D09DB93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9;p48">
              <a:extLst>
                <a:ext uri="{FF2B5EF4-FFF2-40B4-BE49-F238E27FC236}">
                  <a16:creationId xmlns:a16="http://schemas.microsoft.com/office/drawing/2014/main" id="{FC01FD76-4BF9-409F-E70D-5781AE57B9FA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50;p48">
              <a:extLst>
                <a:ext uri="{FF2B5EF4-FFF2-40B4-BE49-F238E27FC236}">
                  <a16:creationId xmlns:a16="http://schemas.microsoft.com/office/drawing/2014/main" id="{D1DD1DE2-C455-6E5F-A97F-D46DF044FA5B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51;p48">
              <a:extLst>
                <a:ext uri="{FF2B5EF4-FFF2-40B4-BE49-F238E27FC236}">
                  <a16:creationId xmlns:a16="http://schemas.microsoft.com/office/drawing/2014/main" id="{31C9E1E9-DFB4-1B8F-5602-F5A783A5FC75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052;p48">
            <a:extLst>
              <a:ext uri="{FF2B5EF4-FFF2-40B4-BE49-F238E27FC236}">
                <a16:creationId xmlns:a16="http://schemas.microsoft.com/office/drawing/2014/main" id="{186908B1-C76D-E53A-EB3C-EA1079B61581}"/>
              </a:ext>
            </a:extLst>
          </p:cNvPr>
          <p:cNvGrpSpPr/>
          <p:nvPr/>
        </p:nvGrpSpPr>
        <p:grpSpPr>
          <a:xfrm>
            <a:off x="344114" y="4268203"/>
            <a:ext cx="668104" cy="895218"/>
            <a:chOff x="122038" y="7256930"/>
            <a:chExt cx="668104" cy="895218"/>
          </a:xfrm>
        </p:grpSpPr>
        <p:sp>
          <p:nvSpPr>
            <p:cNvPr id="16" name="Google Shape;1053;p48">
              <a:extLst>
                <a:ext uri="{FF2B5EF4-FFF2-40B4-BE49-F238E27FC236}">
                  <a16:creationId xmlns:a16="http://schemas.microsoft.com/office/drawing/2014/main" id="{2E473FF3-8464-B82E-858C-C4DF68A883C1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54;p48">
              <a:extLst>
                <a:ext uri="{FF2B5EF4-FFF2-40B4-BE49-F238E27FC236}">
                  <a16:creationId xmlns:a16="http://schemas.microsoft.com/office/drawing/2014/main" id="{20179F45-17A6-F49F-E7DF-0D81D7309478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5;p48">
              <a:extLst>
                <a:ext uri="{FF2B5EF4-FFF2-40B4-BE49-F238E27FC236}">
                  <a16:creationId xmlns:a16="http://schemas.microsoft.com/office/drawing/2014/main" id="{7BA441A4-5111-67C7-62B8-42A1A9A4CE5B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6;p48">
              <a:extLst>
                <a:ext uri="{FF2B5EF4-FFF2-40B4-BE49-F238E27FC236}">
                  <a16:creationId xmlns:a16="http://schemas.microsoft.com/office/drawing/2014/main" id="{2312BFA5-646A-E7DE-3EE8-6C8D6EDAC964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7;p48">
              <a:extLst>
                <a:ext uri="{FF2B5EF4-FFF2-40B4-BE49-F238E27FC236}">
                  <a16:creationId xmlns:a16="http://schemas.microsoft.com/office/drawing/2014/main" id="{6D067731-5715-16EA-EED7-C95259ACB847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8;p48">
              <a:extLst>
                <a:ext uri="{FF2B5EF4-FFF2-40B4-BE49-F238E27FC236}">
                  <a16:creationId xmlns:a16="http://schemas.microsoft.com/office/drawing/2014/main" id="{BEC7E7CF-6B4E-EA83-8258-AC680F8C17A2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1857;p60">
            <a:extLst>
              <a:ext uri="{FF2B5EF4-FFF2-40B4-BE49-F238E27FC236}">
                <a16:creationId xmlns:a16="http://schemas.microsoft.com/office/drawing/2014/main" id="{BB7B07AC-1A1B-F60A-E628-886506763323}"/>
              </a:ext>
            </a:extLst>
          </p:cNvPr>
          <p:cNvGrpSpPr/>
          <p:nvPr/>
        </p:nvGrpSpPr>
        <p:grpSpPr>
          <a:xfrm flipH="1">
            <a:off x="47800" y="-506279"/>
            <a:ext cx="1019450" cy="1379152"/>
            <a:chOff x="3231057" y="5846468"/>
            <a:chExt cx="1701919" cy="2302424"/>
          </a:xfrm>
        </p:grpSpPr>
        <p:sp>
          <p:nvSpPr>
            <p:cNvPr id="6" name="Google Shape;1858;p60">
              <a:extLst>
                <a:ext uri="{FF2B5EF4-FFF2-40B4-BE49-F238E27FC236}">
                  <a16:creationId xmlns:a16="http://schemas.microsoft.com/office/drawing/2014/main" id="{42AE8494-C191-DDC6-F2C2-08AFCF715947}"/>
                </a:ext>
              </a:extLst>
            </p:cNvPr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59;p60">
              <a:extLst>
                <a:ext uri="{FF2B5EF4-FFF2-40B4-BE49-F238E27FC236}">
                  <a16:creationId xmlns:a16="http://schemas.microsoft.com/office/drawing/2014/main" id="{4C277BD5-01AD-7D3D-FA92-2E246D143D43}"/>
                </a:ext>
              </a:extLst>
            </p:cNvPr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860;p60">
              <a:extLst>
                <a:ext uri="{FF2B5EF4-FFF2-40B4-BE49-F238E27FC236}">
                  <a16:creationId xmlns:a16="http://schemas.microsoft.com/office/drawing/2014/main" id="{52B5DF2E-43F0-DD6A-0F7A-DCD1F3A53EF0}"/>
                </a:ext>
              </a:extLst>
            </p:cNvPr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861;p60">
              <a:extLst>
                <a:ext uri="{FF2B5EF4-FFF2-40B4-BE49-F238E27FC236}">
                  <a16:creationId xmlns:a16="http://schemas.microsoft.com/office/drawing/2014/main" id="{0B750F93-E154-78AA-40E6-03175B156714}"/>
                </a:ext>
              </a:extLst>
            </p:cNvPr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62;p60">
              <a:extLst>
                <a:ext uri="{FF2B5EF4-FFF2-40B4-BE49-F238E27FC236}">
                  <a16:creationId xmlns:a16="http://schemas.microsoft.com/office/drawing/2014/main" id="{6D615029-B7C6-23AB-BAFC-4DA53ECB06FB}"/>
                </a:ext>
              </a:extLst>
            </p:cNvPr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63;p60">
              <a:extLst>
                <a:ext uri="{FF2B5EF4-FFF2-40B4-BE49-F238E27FC236}">
                  <a16:creationId xmlns:a16="http://schemas.microsoft.com/office/drawing/2014/main" id="{57BFCEC3-D800-F3E8-47F6-8E254D9D53FB}"/>
                </a:ext>
              </a:extLst>
            </p:cNvPr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64;p60">
              <a:extLst>
                <a:ext uri="{FF2B5EF4-FFF2-40B4-BE49-F238E27FC236}">
                  <a16:creationId xmlns:a16="http://schemas.microsoft.com/office/drawing/2014/main" id="{7E685FC5-EB6A-91CE-01EC-91C16D0768A6}"/>
                </a:ext>
              </a:extLst>
            </p:cNvPr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5;p60">
              <a:extLst>
                <a:ext uri="{FF2B5EF4-FFF2-40B4-BE49-F238E27FC236}">
                  <a16:creationId xmlns:a16="http://schemas.microsoft.com/office/drawing/2014/main" id="{80F62ED9-DB6D-4E20-3F1F-D45ECDC24FDA}"/>
                </a:ext>
              </a:extLst>
            </p:cNvPr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6;p60">
              <a:extLst>
                <a:ext uri="{FF2B5EF4-FFF2-40B4-BE49-F238E27FC236}">
                  <a16:creationId xmlns:a16="http://schemas.microsoft.com/office/drawing/2014/main" id="{775D8986-2514-394B-AF5B-451539D5AA98}"/>
                </a:ext>
              </a:extLst>
            </p:cNvPr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67;p60">
              <a:extLst>
                <a:ext uri="{FF2B5EF4-FFF2-40B4-BE49-F238E27FC236}">
                  <a16:creationId xmlns:a16="http://schemas.microsoft.com/office/drawing/2014/main" id="{3301F353-5E2A-BE47-8CD5-0974DCEEC6B4}"/>
                </a:ext>
              </a:extLst>
            </p:cNvPr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68;p60">
              <a:extLst>
                <a:ext uri="{FF2B5EF4-FFF2-40B4-BE49-F238E27FC236}">
                  <a16:creationId xmlns:a16="http://schemas.microsoft.com/office/drawing/2014/main" id="{93E92E78-8D03-60B5-41B9-DB5A884B6972}"/>
                </a:ext>
              </a:extLst>
            </p:cNvPr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69;p60">
              <a:extLst>
                <a:ext uri="{FF2B5EF4-FFF2-40B4-BE49-F238E27FC236}">
                  <a16:creationId xmlns:a16="http://schemas.microsoft.com/office/drawing/2014/main" id="{F0BBF53B-6913-7144-9E50-896E1B86942D}"/>
                </a:ext>
              </a:extLst>
            </p:cNvPr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70;p60">
            <a:extLst>
              <a:ext uri="{FF2B5EF4-FFF2-40B4-BE49-F238E27FC236}">
                <a16:creationId xmlns:a16="http://schemas.microsoft.com/office/drawing/2014/main" id="{A2342607-6CFF-F2D8-5393-981E5CCB12D9}"/>
              </a:ext>
            </a:extLst>
          </p:cNvPr>
          <p:cNvGrpSpPr/>
          <p:nvPr/>
        </p:nvGrpSpPr>
        <p:grpSpPr>
          <a:xfrm rot="8578889">
            <a:off x="8349484" y="59562"/>
            <a:ext cx="668104" cy="895218"/>
            <a:chOff x="122038" y="7256930"/>
            <a:chExt cx="668104" cy="895218"/>
          </a:xfrm>
        </p:grpSpPr>
        <p:sp>
          <p:nvSpPr>
            <p:cNvPr id="19" name="Google Shape;1871;p60">
              <a:extLst>
                <a:ext uri="{FF2B5EF4-FFF2-40B4-BE49-F238E27FC236}">
                  <a16:creationId xmlns:a16="http://schemas.microsoft.com/office/drawing/2014/main" id="{AA193068-FA05-2454-6421-1456917FFE27}"/>
                </a:ext>
              </a:extLst>
            </p:cNvPr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72;p60">
              <a:extLst>
                <a:ext uri="{FF2B5EF4-FFF2-40B4-BE49-F238E27FC236}">
                  <a16:creationId xmlns:a16="http://schemas.microsoft.com/office/drawing/2014/main" id="{E33F4428-689E-FB12-1288-8B8F745705A4}"/>
                </a:ext>
              </a:extLst>
            </p:cNvPr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73;p60">
              <a:extLst>
                <a:ext uri="{FF2B5EF4-FFF2-40B4-BE49-F238E27FC236}">
                  <a16:creationId xmlns:a16="http://schemas.microsoft.com/office/drawing/2014/main" id="{20BA5CF2-C589-3DFA-0411-7F90A15A1961}"/>
                </a:ext>
              </a:extLst>
            </p:cNvPr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74;p60">
              <a:extLst>
                <a:ext uri="{FF2B5EF4-FFF2-40B4-BE49-F238E27FC236}">
                  <a16:creationId xmlns:a16="http://schemas.microsoft.com/office/drawing/2014/main" id="{19D5D96F-8FEE-68A0-0457-398C0F401776}"/>
                </a:ext>
              </a:extLst>
            </p:cNvPr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75;p60">
              <a:extLst>
                <a:ext uri="{FF2B5EF4-FFF2-40B4-BE49-F238E27FC236}">
                  <a16:creationId xmlns:a16="http://schemas.microsoft.com/office/drawing/2014/main" id="{C519414A-787B-C5AF-5A36-7CB119D019A2}"/>
                </a:ext>
              </a:extLst>
            </p:cNvPr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76;p60">
              <a:extLst>
                <a:ext uri="{FF2B5EF4-FFF2-40B4-BE49-F238E27FC236}">
                  <a16:creationId xmlns:a16="http://schemas.microsoft.com/office/drawing/2014/main" id="{A63F66BC-24EF-03A7-4B46-5C9FDB1B5597}"/>
                </a:ext>
              </a:extLst>
            </p:cNvPr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1223;p51">
            <a:extLst>
              <a:ext uri="{FF2B5EF4-FFF2-40B4-BE49-F238E27FC236}">
                <a16:creationId xmlns:a16="http://schemas.microsoft.com/office/drawing/2014/main" id="{1ABA5F7C-4570-258E-E6FB-FA7F55DD86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252" y="2100684"/>
            <a:ext cx="8520600" cy="232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br>
              <a:rPr lang="en" dirty="0"/>
            </a:br>
            <a:r>
              <a:rPr lang="en" dirty="0"/>
              <a:t>Log</a:t>
            </a:r>
            <a:endParaRPr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CB7187-629F-355D-AA4F-D32D7F769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61"/>
          <a:stretch/>
        </p:blipFill>
        <p:spPr>
          <a:xfrm>
            <a:off x="841570" y="725520"/>
            <a:ext cx="6004262" cy="41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7" name="Google Shape;1857;p60"/>
          <p:cNvGrpSpPr/>
          <p:nvPr/>
        </p:nvGrpSpPr>
        <p:grpSpPr>
          <a:xfrm flipH="1">
            <a:off x="7927951" y="3810849"/>
            <a:ext cx="1019450" cy="1379152"/>
            <a:chOff x="3231057" y="5846468"/>
            <a:chExt cx="1701919" cy="2302424"/>
          </a:xfrm>
        </p:grpSpPr>
        <p:sp>
          <p:nvSpPr>
            <p:cNvPr id="1858" name="Google Shape;1858;p60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gdLst/>
              <a:ahLst/>
              <a:cxn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0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gdLst/>
              <a:ahLst/>
              <a:cxn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gdLst/>
              <a:ahLst/>
              <a:cxn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gdLst/>
              <a:ahLst/>
              <a:cxn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gdLst/>
              <a:ahLst/>
              <a:cxn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0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gdLst/>
              <a:ahLst/>
              <a:cxn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0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gdLst/>
              <a:ahLst/>
              <a:cxn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gdLst/>
              <a:ahLst/>
              <a:cxn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gdLst/>
              <a:ahLst/>
              <a:cxn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0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gdLst/>
              <a:ahLst/>
              <a:cxn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0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gdLst/>
              <a:ahLst/>
              <a:cxn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gdLst/>
              <a:ahLst/>
              <a:cxn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223;p51">
            <a:extLst>
              <a:ext uri="{FF2B5EF4-FFF2-40B4-BE49-F238E27FC236}">
                <a16:creationId xmlns:a16="http://schemas.microsoft.com/office/drawing/2014/main" id="{BC8F51DA-DD4A-6D37-5182-724DA32BF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1241" y="2215845"/>
            <a:ext cx="8520600" cy="2324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SWOT </a:t>
            </a:r>
            <a:br>
              <a:rPr lang="en" dirty="0"/>
            </a:br>
            <a:r>
              <a:rPr lang="en" dirty="0"/>
              <a:t>Analysis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6DDAB-45C3-42E3-A4E4-0D7B3480E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3" b="1893"/>
          <a:stretch/>
        </p:blipFill>
        <p:spPr>
          <a:xfrm>
            <a:off x="290624" y="431915"/>
            <a:ext cx="6699724" cy="4509345"/>
          </a:xfrm>
          <a:prstGeom prst="rect">
            <a:avLst/>
          </a:prstGeom>
        </p:spPr>
      </p:pic>
      <p:grpSp>
        <p:nvGrpSpPr>
          <p:cNvPr id="1870" name="Google Shape;1870;p60"/>
          <p:cNvGrpSpPr/>
          <p:nvPr/>
        </p:nvGrpSpPr>
        <p:grpSpPr>
          <a:xfrm>
            <a:off x="311688" y="4278168"/>
            <a:ext cx="668104" cy="895218"/>
            <a:chOff x="122038" y="7256930"/>
            <a:chExt cx="668104" cy="895218"/>
          </a:xfrm>
        </p:grpSpPr>
        <p:sp>
          <p:nvSpPr>
            <p:cNvPr id="1871" name="Google Shape;1871;p60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gdLst/>
              <a:ahLst/>
              <a:cxn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0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gdLst/>
              <a:ahLst/>
              <a:cxn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0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gdLst/>
              <a:ahLst/>
              <a:cxn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0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gdLst/>
              <a:ahLst/>
              <a:cxn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0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gdLst/>
              <a:ahLst/>
              <a:cxn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0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gdLst/>
              <a:ahLst/>
              <a:cxn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84288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0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0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0B3FA-76A4-526D-498B-042B43863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4453"/>
            <a:ext cx="8990251" cy="4323740"/>
          </a:xfrm>
          <a:prstGeom prst="rect">
            <a:avLst/>
          </a:prstGeom>
        </p:spPr>
      </p:pic>
      <p:grpSp>
        <p:nvGrpSpPr>
          <p:cNvPr id="1188" name="Google Shape;1188;p50"/>
          <p:cNvGrpSpPr/>
          <p:nvPr/>
        </p:nvGrpSpPr>
        <p:grpSpPr>
          <a:xfrm>
            <a:off x="534258" y="3008656"/>
            <a:ext cx="877308" cy="2042473"/>
            <a:chOff x="731955" y="2811840"/>
            <a:chExt cx="564367" cy="1313910"/>
          </a:xfrm>
        </p:grpSpPr>
        <p:sp>
          <p:nvSpPr>
            <p:cNvPr id="1189" name="Google Shape;1189;p5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gdLst/>
              <a:ahLst/>
              <a:cxn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gdLst/>
              <a:ahLst/>
              <a:cxn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gdLst/>
              <a:ahLst/>
              <a:cxn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gdLst/>
              <a:ahLst/>
              <a:cxn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gdLst/>
              <a:ahLst/>
              <a:cxn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gdLst/>
              <a:ahLst/>
              <a:cxn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gdLst/>
              <a:ahLst/>
              <a:cxn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gdLst/>
              <a:ahLst/>
              <a:cxn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gdLst/>
              <a:ahLst/>
              <a:cxn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gdLst/>
              <a:ahLst/>
              <a:cxn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gdLst/>
              <a:ahLst/>
              <a:cxn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gdLst/>
              <a:ahLst/>
              <a:cxn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gdLst/>
              <a:ahLst/>
              <a:cxn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gdLst/>
              <a:ahLst/>
              <a:cxn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gdLst/>
              <a:ahLst/>
              <a:cxn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gdLst/>
              <a:ahLst/>
              <a:cxn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gdLst/>
              <a:ahLst/>
              <a:cxn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gdLst/>
              <a:ahLst/>
              <a:cxn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gdLst/>
              <a:ahLst/>
              <a:cxn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gdLst/>
              <a:ahLst/>
              <a:cxn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gdLst/>
              <a:ahLst/>
              <a:cxn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gdLst/>
              <a:ahLst/>
              <a:cxn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gdLst/>
              <a:ahLst/>
              <a:cxn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gdLst/>
              <a:ahLst/>
              <a:cxn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gdLst/>
              <a:ahLst/>
              <a:cxn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gdLst/>
              <a:ahLst/>
              <a:cxn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50"/>
          <p:cNvGrpSpPr/>
          <p:nvPr/>
        </p:nvGrpSpPr>
        <p:grpSpPr>
          <a:xfrm>
            <a:off x="7869793" y="4069927"/>
            <a:ext cx="666389" cy="982655"/>
            <a:chOff x="3312267" y="2949449"/>
            <a:chExt cx="928765" cy="1369555"/>
          </a:xfrm>
        </p:grpSpPr>
        <p:sp>
          <p:nvSpPr>
            <p:cNvPr id="1182" name="Google Shape;1182;p50"/>
            <p:cNvSpPr/>
            <p:nvPr/>
          </p:nvSpPr>
          <p:spPr>
            <a:xfrm>
              <a:off x="3312267" y="2949449"/>
              <a:ext cx="928765" cy="1369555"/>
            </a:xfrm>
            <a:custGeom>
              <a:avLst/>
              <a:gdLst/>
              <a:ahLst/>
              <a:cxnLst/>
              <a:rect l="l" t="t" r="r" b="b"/>
              <a:pathLst>
                <a:path w="46334" h="68324" extrusionOk="0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3729484" y="2962298"/>
              <a:ext cx="159157" cy="1354681"/>
            </a:xfrm>
            <a:custGeom>
              <a:avLst/>
              <a:gdLst/>
              <a:ahLst/>
              <a:cxnLst/>
              <a:rect l="l" t="t" r="r" b="b"/>
              <a:pathLst>
                <a:path w="7940" h="67582" extrusionOk="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3527571" y="3338082"/>
              <a:ext cx="204619" cy="318956"/>
            </a:xfrm>
            <a:custGeom>
              <a:avLst/>
              <a:gdLst/>
              <a:ahLst/>
              <a:cxnLst/>
              <a:rect l="l" t="t" r="r" b="b"/>
              <a:pathLst>
                <a:path w="10208" h="1591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3731508" y="3396914"/>
              <a:ext cx="363757" cy="260124"/>
            </a:xfrm>
            <a:custGeom>
              <a:avLst/>
              <a:gdLst/>
              <a:ahLst/>
              <a:cxnLst/>
              <a:rect l="l" t="t" r="r" b="b"/>
              <a:pathLst>
                <a:path w="18147" h="12977" extrusionOk="0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327642" y="3766002"/>
              <a:ext cx="437983" cy="413909"/>
            </a:xfrm>
            <a:custGeom>
              <a:avLst/>
              <a:gdLst/>
              <a:ahLst/>
              <a:cxnLst/>
              <a:rect l="l" t="t" r="r" b="b"/>
              <a:pathLst>
                <a:path w="21850" h="20649" extrusionOk="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3764923" y="3762655"/>
              <a:ext cx="449349" cy="417257"/>
            </a:xfrm>
            <a:custGeom>
              <a:avLst/>
              <a:gdLst/>
              <a:ahLst/>
              <a:cxnLst/>
              <a:rect l="l" t="t" r="r" b="b"/>
              <a:pathLst>
                <a:path w="22417" h="20816" extrusionOk="0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</TotalTime>
  <Words>542</Words>
  <Application>Microsoft Office PowerPoint</Application>
  <PresentationFormat>On-screen Show (16:9)</PresentationFormat>
  <Paragraphs>128</Paragraphs>
  <Slides>66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Fredoka One</vt:lpstr>
      <vt:lpstr>Raleway</vt:lpstr>
      <vt:lpstr>Arial</vt:lpstr>
      <vt:lpstr>Courier New</vt:lpstr>
      <vt:lpstr>Retato Slideshow by Slidesgo</vt:lpstr>
      <vt:lpstr>PowerPoint Presentation</vt:lpstr>
      <vt:lpstr>AI-Powered Pedestrians  Detector</vt:lpstr>
      <vt:lpstr>Content </vt:lpstr>
      <vt:lpstr>Introduction</vt:lpstr>
      <vt:lpstr>System’s Objectives</vt:lpstr>
      <vt:lpstr>PM Tools</vt:lpstr>
      <vt:lpstr>Project  Log</vt:lpstr>
      <vt:lpstr>SWOT  Analysis</vt:lpstr>
      <vt:lpstr>PowerPoint Presentation</vt:lpstr>
      <vt:lpstr>Process Map</vt:lpstr>
      <vt:lpstr>PowerPoint Presentation</vt:lpstr>
      <vt:lpstr>QFD</vt:lpstr>
      <vt:lpstr>PowerPoint Presentation</vt:lpstr>
      <vt:lpstr>Requirements Analysis</vt:lpstr>
      <vt:lpstr>Uploading  Video</vt:lpstr>
      <vt:lpstr>View Detected Pedestrians</vt:lpstr>
      <vt:lpstr>Download Video/Take Screenshot</vt:lpstr>
      <vt:lpstr>Uploading Another Video</vt:lpstr>
      <vt:lpstr>User Preferences  &amp; Settings</vt:lpstr>
      <vt:lpstr>Design Specifications</vt:lpstr>
      <vt:lpstr>Architicure Diagram</vt:lpstr>
      <vt:lpstr>Use Case</vt:lpstr>
      <vt:lpstr>Sequence Diagram</vt:lpstr>
      <vt:lpstr>Context Diagram</vt:lpstr>
      <vt:lpstr>BPMN</vt:lpstr>
      <vt:lpstr>State  Diagram</vt:lpstr>
      <vt:lpstr>Activity  Diagram</vt:lpstr>
      <vt:lpstr>Modular  Hiararachy</vt:lpstr>
      <vt:lpstr>Demo + Tools and Algorithms</vt:lpstr>
      <vt:lpstr>Models Tools</vt:lpstr>
      <vt:lpstr>User Interface Tools</vt:lpstr>
      <vt:lpstr>Environment/Platforms</vt:lpstr>
      <vt:lpstr>Environment/Platforms</vt:lpstr>
      <vt:lpstr>PowerPoint Presentation</vt:lpstr>
      <vt:lpstr>PowerPoint Presentation</vt:lpstr>
      <vt:lpstr>PowerPoint Presentation</vt:lpstr>
      <vt:lpstr>Quality Control and Quality Assurance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Matric</vt:lpstr>
      <vt:lpstr>Check Quality</vt:lpstr>
      <vt:lpstr>Quality Audit Checklist</vt:lpstr>
      <vt:lpstr>Control Charts</vt:lpstr>
      <vt:lpstr>PFMEA</vt:lpstr>
      <vt:lpstr>Pareto Chart</vt:lpstr>
      <vt:lpstr>Test Cases </vt:lpstr>
      <vt:lpstr>Test Case 02</vt:lpstr>
      <vt:lpstr>TC03</vt:lpstr>
      <vt:lpstr>TC03</vt:lpstr>
      <vt:lpstr>TC04</vt:lpstr>
      <vt:lpstr>All False</vt:lpstr>
      <vt:lpstr>Crowd  = Ture</vt:lpstr>
      <vt:lpstr>Accuracy True</vt:lpstr>
      <vt:lpstr>Crowd and Accuracy true</vt:lpstr>
      <vt:lpstr>Only Labels True</vt:lpstr>
      <vt:lpstr>Accuracy False</vt:lpstr>
      <vt:lpstr>Crowd False</vt:lpstr>
      <vt:lpstr>All True</vt:lpstr>
      <vt:lpstr>Video Quality Test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Pedestrians  Detector</dc:title>
  <dc:creator>DC</dc:creator>
  <cp:lastModifiedBy>KHAWLAH AL-SHUBATI</cp:lastModifiedBy>
  <cp:revision>33</cp:revision>
  <dcterms:modified xsi:type="dcterms:W3CDTF">2024-01-04T19:04:42Z</dcterms:modified>
</cp:coreProperties>
</file>